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8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947275"/>
  <p:defaultTextStyle>
    <a:defPPr>
      <a:defRPr lang="en-GB"/>
    </a:defPPr>
    <a:lvl1pPr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1pPr>
    <a:lvl2pPr marL="742950" indent="-28575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2pPr>
    <a:lvl3pPr marL="11430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3pPr>
    <a:lvl4pPr marL="16002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4pPr>
    <a:lvl5pPr marL="20574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5pPr>
    <a:lvl6pPr marL="2286000" algn="l" defTabSz="914400" rtl="0" eaLnBrk="1" latinLnBrk="0" hangingPunct="1">
      <a:defRPr kern="1200">
        <a:solidFill>
          <a:schemeClr val="bg1"/>
        </a:solidFill>
        <a:latin typeface="Arial" charset="0"/>
        <a:ea typeface="Microsoft YaHei" charset="-122"/>
        <a:cs typeface="+mn-cs"/>
      </a:defRPr>
    </a:lvl6pPr>
    <a:lvl7pPr marL="2743200" algn="l" defTabSz="914400" rtl="0" eaLnBrk="1" latinLnBrk="0" hangingPunct="1">
      <a:defRPr kern="1200">
        <a:solidFill>
          <a:schemeClr val="bg1"/>
        </a:solidFill>
        <a:latin typeface="Arial" charset="0"/>
        <a:ea typeface="Microsoft YaHei" charset="-122"/>
        <a:cs typeface="+mn-cs"/>
      </a:defRPr>
    </a:lvl7pPr>
    <a:lvl8pPr marL="3200400" algn="l" defTabSz="914400" rtl="0" eaLnBrk="1" latinLnBrk="0" hangingPunct="1">
      <a:defRPr kern="1200">
        <a:solidFill>
          <a:schemeClr val="bg1"/>
        </a:solidFill>
        <a:latin typeface="Arial" charset="0"/>
        <a:ea typeface="Microsoft YaHei" charset="-122"/>
        <a:cs typeface="+mn-cs"/>
      </a:defRPr>
    </a:lvl8pPr>
    <a:lvl9pPr marL="3657600" algn="l" defTabSz="914400" rtl="0" eaLnBrk="1" latinLnBrk="0" hangingPunct="1">
      <a:defRPr kern="1200">
        <a:solidFill>
          <a:schemeClr val="bg1"/>
        </a:solidFill>
        <a:latin typeface="Arial" charset="0"/>
        <a:ea typeface="Microsoft YaHei"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1320" y="-72"/>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858000" cy="9947275"/>
          </a:xfrm>
          <a:prstGeom prst="roundRect">
            <a:avLst>
              <a:gd name="adj" fmla="val 23"/>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2050" name="AutoShape 2"/>
          <p:cNvSpPr>
            <a:spLocks noChangeArrowheads="1"/>
          </p:cNvSpPr>
          <p:nvPr/>
        </p:nvSpPr>
        <p:spPr bwMode="auto">
          <a:xfrm>
            <a:off x="0" y="0"/>
            <a:ext cx="6858000" cy="9947275"/>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2051" name="AutoShape 3"/>
          <p:cNvSpPr>
            <a:spLocks noChangeArrowheads="1"/>
          </p:cNvSpPr>
          <p:nvPr/>
        </p:nvSpPr>
        <p:spPr bwMode="auto">
          <a:xfrm>
            <a:off x="0" y="0"/>
            <a:ext cx="6858000" cy="9947275"/>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2052" name="AutoShape 4"/>
          <p:cNvSpPr>
            <a:spLocks noChangeArrowheads="1"/>
          </p:cNvSpPr>
          <p:nvPr/>
        </p:nvSpPr>
        <p:spPr bwMode="auto">
          <a:xfrm>
            <a:off x="0" y="0"/>
            <a:ext cx="6858000" cy="9947275"/>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2053" name="AutoShape 5"/>
          <p:cNvSpPr>
            <a:spLocks noChangeArrowheads="1"/>
          </p:cNvSpPr>
          <p:nvPr/>
        </p:nvSpPr>
        <p:spPr bwMode="auto">
          <a:xfrm>
            <a:off x="0" y="0"/>
            <a:ext cx="6858000" cy="9947275"/>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2054" name="AutoShape 6"/>
          <p:cNvSpPr>
            <a:spLocks noChangeArrowheads="1"/>
          </p:cNvSpPr>
          <p:nvPr/>
        </p:nvSpPr>
        <p:spPr bwMode="auto">
          <a:xfrm>
            <a:off x="0" y="0"/>
            <a:ext cx="6858000" cy="9947275"/>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2055" name="Text Box 7"/>
          <p:cNvSpPr txBox="1">
            <a:spLocks noChangeArrowheads="1"/>
          </p:cNvSpPr>
          <p:nvPr/>
        </p:nvSpPr>
        <p:spPr bwMode="auto">
          <a:xfrm>
            <a:off x="0" y="0"/>
            <a:ext cx="2971800" cy="496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2056" name="Text Box 8"/>
          <p:cNvSpPr txBox="1">
            <a:spLocks noChangeArrowheads="1"/>
          </p:cNvSpPr>
          <p:nvPr/>
        </p:nvSpPr>
        <p:spPr bwMode="auto">
          <a:xfrm>
            <a:off x="3884613" y="0"/>
            <a:ext cx="2970212"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2057" name="Rectangle 9"/>
          <p:cNvSpPr>
            <a:spLocks noGrp="1" noRot="1" noChangeAspect="1" noChangeArrowheads="1"/>
          </p:cNvSpPr>
          <p:nvPr>
            <p:ph type="sldImg"/>
          </p:nvPr>
        </p:nvSpPr>
        <p:spPr bwMode="auto">
          <a:xfrm>
            <a:off x="942975" y="746125"/>
            <a:ext cx="4962525" cy="3721100"/>
          </a:xfrm>
          <a:prstGeom prst="rect">
            <a:avLst/>
          </a:prstGeom>
          <a:noFill/>
          <a:ln w="126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8" name="Rectangle 10"/>
          <p:cNvSpPr>
            <a:spLocks noGrp="1" noChangeArrowheads="1"/>
          </p:cNvSpPr>
          <p:nvPr>
            <p:ph type="body"/>
          </p:nvPr>
        </p:nvSpPr>
        <p:spPr bwMode="auto">
          <a:xfrm>
            <a:off x="685800" y="4724400"/>
            <a:ext cx="5476875" cy="4467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endParaRPr lang="ru-RU" altLang="ru-RU" smtClean="0"/>
          </a:p>
        </p:txBody>
      </p:sp>
      <p:sp>
        <p:nvSpPr>
          <p:cNvPr id="2059" name="Text Box 11"/>
          <p:cNvSpPr txBox="1">
            <a:spLocks noChangeArrowheads="1"/>
          </p:cNvSpPr>
          <p:nvPr/>
        </p:nvSpPr>
        <p:spPr bwMode="auto">
          <a:xfrm>
            <a:off x="0" y="9448800"/>
            <a:ext cx="2971800" cy="496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2060" name="Rectangle 12"/>
          <p:cNvSpPr>
            <a:spLocks noGrp="1" noChangeArrowheads="1"/>
          </p:cNvSpPr>
          <p:nvPr>
            <p:ph type="sldNum"/>
          </p:nvPr>
        </p:nvSpPr>
        <p:spPr bwMode="auto">
          <a:xfrm>
            <a:off x="3884613" y="9448800"/>
            <a:ext cx="2962275"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cs typeface="Arial Unicode MS" charset="0"/>
              </a:defRPr>
            </a:lvl1pPr>
          </a:lstStyle>
          <a:p>
            <a:fld id="{3D5AC8AE-C8FD-4B8B-BEA4-C118ECFF67C7}" type="slidenum">
              <a:rPr lang="ru-RU" altLang="ru-RU"/>
              <a:pPr/>
              <a:t>‹#›</a:t>
            </a:fld>
            <a:endParaRPr lang="ru-RU" altLang="ru-RU"/>
          </a:p>
        </p:txBody>
      </p:sp>
    </p:spTree>
    <p:extLst>
      <p:ext uri="{BB962C8B-B14F-4D97-AF65-F5344CB8AC3E}">
        <p14:creationId xmlns:p14="http://schemas.microsoft.com/office/powerpoint/2010/main" val="632521310"/>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12"/>
          <p:cNvSpPr>
            <a:spLocks noGrp="1" noChangeArrowheads="1"/>
          </p:cNvSpPr>
          <p:nvPr>
            <p:ph type="sldNum"/>
          </p:nvPr>
        </p:nvSpPr>
        <p:spPr>
          <a:ln/>
        </p:spPr>
        <p:txBody>
          <a:bodyPr/>
          <a:lstStyle/>
          <a:p>
            <a:fld id="{C5ACF4F8-D6F5-4FA9-B0D7-3D46DBDA96BE}" type="slidenum">
              <a:rPr lang="ru-RU" altLang="ru-RU"/>
              <a:pPr/>
              <a:t>1</a:t>
            </a:fld>
            <a:endParaRPr lang="ru-RU" altLang="ru-RU"/>
          </a:p>
        </p:txBody>
      </p:sp>
      <p:sp>
        <p:nvSpPr>
          <p:cNvPr id="33793" name="Text Box 1"/>
          <p:cNvSpPr txBox="1">
            <a:spLocks noChangeArrowheads="1"/>
          </p:cNvSpPr>
          <p:nvPr/>
        </p:nvSpPr>
        <p:spPr bwMode="auto">
          <a:xfrm>
            <a:off x="3884613" y="9448800"/>
            <a:ext cx="2968625" cy="493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440DFE16-BFF1-472E-9910-CC443A04CA31}" type="slidenum">
              <a:rPr lang="ru-RU" altLang="ru-RU" sz="1200">
                <a:solidFill>
                  <a:srgbClr val="000000"/>
                </a:solidFill>
                <a:cs typeface="Arial Unicode MS" charset="0"/>
              </a:rPr>
              <a:pPr algn="r">
                <a:buClrTx/>
                <a:buFontTx/>
                <a:buNone/>
              </a:pPr>
              <a:t>1</a:t>
            </a:fld>
            <a:endParaRPr lang="ru-RU" altLang="ru-RU" sz="1200">
              <a:solidFill>
                <a:srgbClr val="000000"/>
              </a:solidFill>
              <a:cs typeface="Arial Unicode MS" charset="0"/>
            </a:endParaRPr>
          </a:p>
        </p:txBody>
      </p:sp>
      <p:sp>
        <p:nvSpPr>
          <p:cNvPr id="33794" name="Text Box 2"/>
          <p:cNvSpPr txBox="1">
            <a:spLocks noChangeArrowheads="1"/>
          </p:cNvSpPr>
          <p:nvPr/>
        </p:nvSpPr>
        <p:spPr bwMode="auto">
          <a:xfrm>
            <a:off x="3884613" y="9448800"/>
            <a:ext cx="2970212"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601A65D8-2763-4BE7-8186-1BA68FD366FF}" type="slidenum">
              <a:rPr lang="ru-RU" altLang="ru-RU" sz="1200">
                <a:solidFill>
                  <a:srgbClr val="000000"/>
                </a:solidFill>
                <a:cs typeface="Arial Unicode MS" charset="0"/>
              </a:rPr>
              <a:pPr algn="r">
                <a:buClrTx/>
                <a:buFontTx/>
                <a:buNone/>
              </a:pPr>
              <a:t>1</a:t>
            </a:fld>
            <a:endParaRPr lang="ru-RU" altLang="ru-RU" sz="1200">
              <a:solidFill>
                <a:srgbClr val="000000"/>
              </a:solidFill>
              <a:cs typeface="Arial Unicode MS" charset="0"/>
            </a:endParaRPr>
          </a:p>
        </p:txBody>
      </p:sp>
      <p:sp>
        <p:nvSpPr>
          <p:cNvPr id="33795" name="Rectangle 3"/>
          <p:cNvSpPr txBox="1">
            <a:spLocks noGrp="1" noRot="1" noChangeAspect="1" noChangeArrowheads="1"/>
          </p:cNvSpPr>
          <p:nvPr>
            <p:ph type="sldImg"/>
          </p:nvPr>
        </p:nvSpPr>
        <p:spPr bwMode="auto">
          <a:xfrm>
            <a:off x="942975" y="746125"/>
            <a:ext cx="4972050" cy="3730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6" name="Rectangle 4"/>
          <p:cNvSpPr txBox="1">
            <a:spLocks noGrp="1" noChangeArrowheads="1"/>
          </p:cNvSpPr>
          <p:nvPr>
            <p:ph type="body" idx="1"/>
          </p:nvPr>
        </p:nvSpPr>
        <p:spPr bwMode="auto">
          <a:xfrm>
            <a:off x="685800" y="4724400"/>
            <a:ext cx="5478463" cy="4470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12"/>
          <p:cNvSpPr>
            <a:spLocks noGrp="1" noChangeArrowheads="1"/>
          </p:cNvSpPr>
          <p:nvPr>
            <p:ph type="sldNum"/>
          </p:nvPr>
        </p:nvSpPr>
        <p:spPr>
          <a:ln/>
        </p:spPr>
        <p:txBody>
          <a:bodyPr/>
          <a:lstStyle/>
          <a:p>
            <a:fld id="{FFCCE757-FD6B-4D0D-B645-320C3725D296}" type="slidenum">
              <a:rPr lang="ru-RU" altLang="ru-RU"/>
              <a:pPr/>
              <a:t>10</a:t>
            </a:fld>
            <a:endParaRPr lang="ru-RU" altLang="ru-RU"/>
          </a:p>
        </p:txBody>
      </p:sp>
      <p:sp>
        <p:nvSpPr>
          <p:cNvPr id="43009" name="Text Box 1"/>
          <p:cNvSpPr txBox="1">
            <a:spLocks noChangeArrowheads="1"/>
          </p:cNvSpPr>
          <p:nvPr/>
        </p:nvSpPr>
        <p:spPr bwMode="auto">
          <a:xfrm>
            <a:off x="3884613" y="9448800"/>
            <a:ext cx="2968625" cy="493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E419AEA7-7954-4882-B88D-C1FAF380A193}" type="slidenum">
              <a:rPr lang="ru-RU" altLang="ru-RU" sz="1200">
                <a:solidFill>
                  <a:srgbClr val="000000"/>
                </a:solidFill>
                <a:cs typeface="Arial Unicode MS" charset="0"/>
              </a:rPr>
              <a:pPr algn="r">
                <a:buClrTx/>
                <a:buFontTx/>
                <a:buNone/>
              </a:pPr>
              <a:t>10</a:t>
            </a:fld>
            <a:endParaRPr lang="ru-RU" altLang="ru-RU" sz="1200">
              <a:solidFill>
                <a:srgbClr val="000000"/>
              </a:solidFill>
              <a:cs typeface="Arial Unicode MS" charset="0"/>
            </a:endParaRPr>
          </a:p>
        </p:txBody>
      </p:sp>
      <p:sp>
        <p:nvSpPr>
          <p:cNvPr id="43010" name="Text Box 2"/>
          <p:cNvSpPr txBox="1">
            <a:spLocks noChangeArrowheads="1"/>
          </p:cNvSpPr>
          <p:nvPr/>
        </p:nvSpPr>
        <p:spPr bwMode="auto">
          <a:xfrm>
            <a:off x="3884613" y="9448800"/>
            <a:ext cx="2970212"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1387BB31-3B4F-4149-BBD4-39805AF9FB59}" type="slidenum">
              <a:rPr lang="ru-RU" altLang="ru-RU" sz="1200">
                <a:solidFill>
                  <a:srgbClr val="000000"/>
                </a:solidFill>
                <a:cs typeface="Arial Unicode MS" charset="0"/>
              </a:rPr>
              <a:pPr algn="r">
                <a:buClrTx/>
                <a:buFontTx/>
                <a:buNone/>
              </a:pPr>
              <a:t>10</a:t>
            </a:fld>
            <a:endParaRPr lang="ru-RU" altLang="ru-RU" sz="1200">
              <a:solidFill>
                <a:srgbClr val="000000"/>
              </a:solidFill>
              <a:cs typeface="Arial Unicode MS" charset="0"/>
            </a:endParaRPr>
          </a:p>
        </p:txBody>
      </p:sp>
      <p:sp>
        <p:nvSpPr>
          <p:cNvPr id="43011" name="Rectangle 3"/>
          <p:cNvSpPr txBox="1">
            <a:spLocks noGrp="1" noRot="1" noChangeAspect="1" noChangeArrowheads="1"/>
          </p:cNvSpPr>
          <p:nvPr>
            <p:ph type="sldImg"/>
          </p:nvPr>
        </p:nvSpPr>
        <p:spPr bwMode="auto">
          <a:xfrm>
            <a:off x="942975" y="746125"/>
            <a:ext cx="4972050" cy="3730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3012" name="Rectangle 4"/>
          <p:cNvSpPr txBox="1">
            <a:spLocks noGrp="1" noChangeArrowheads="1"/>
          </p:cNvSpPr>
          <p:nvPr>
            <p:ph type="body" idx="1"/>
          </p:nvPr>
        </p:nvSpPr>
        <p:spPr bwMode="auto">
          <a:xfrm>
            <a:off x="685800" y="4724400"/>
            <a:ext cx="5478463" cy="4470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12"/>
          <p:cNvSpPr>
            <a:spLocks noGrp="1" noChangeArrowheads="1"/>
          </p:cNvSpPr>
          <p:nvPr>
            <p:ph type="sldNum"/>
          </p:nvPr>
        </p:nvSpPr>
        <p:spPr>
          <a:ln/>
        </p:spPr>
        <p:txBody>
          <a:bodyPr/>
          <a:lstStyle/>
          <a:p>
            <a:fld id="{0E5B45C3-5B36-467F-9F78-66CEFAF2401A}" type="slidenum">
              <a:rPr lang="ru-RU" altLang="ru-RU"/>
              <a:pPr/>
              <a:t>11</a:t>
            </a:fld>
            <a:endParaRPr lang="ru-RU" altLang="ru-RU"/>
          </a:p>
        </p:txBody>
      </p:sp>
      <p:sp>
        <p:nvSpPr>
          <p:cNvPr id="44033" name="Text Box 1"/>
          <p:cNvSpPr txBox="1">
            <a:spLocks noChangeArrowheads="1"/>
          </p:cNvSpPr>
          <p:nvPr/>
        </p:nvSpPr>
        <p:spPr bwMode="auto">
          <a:xfrm>
            <a:off x="3884613" y="9448800"/>
            <a:ext cx="2968625" cy="493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038B4DD6-525E-49A5-8BE6-F2B20FEEC18C}" type="slidenum">
              <a:rPr lang="ru-RU" altLang="ru-RU" sz="1200">
                <a:solidFill>
                  <a:srgbClr val="000000"/>
                </a:solidFill>
                <a:cs typeface="Arial Unicode MS" charset="0"/>
              </a:rPr>
              <a:pPr algn="r">
                <a:buClrTx/>
                <a:buFontTx/>
                <a:buNone/>
              </a:pPr>
              <a:t>11</a:t>
            </a:fld>
            <a:endParaRPr lang="ru-RU" altLang="ru-RU" sz="1200">
              <a:solidFill>
                <a:srgbClr val="000000"/>
              </a:solidFill>
              <a:cs typeface="Arial Unicode MS" charset="0"/>
            </a:endParaRPr>
          </a:p>
        </p:txBody>
      </p:sp>
      <p:sp>
        <p:nvSpPr>
          <p:cNvPr id="44034" name="Text Box 2"/>
          <p:cNvSpPr txBox="1">
            <a:spLocks noChangeArrowheads="1"/>
          </p:cNvSpPr>
          <p:nvPr/>
        </p:nvSpPr>
        <p:spPr bwMode="auto">
          <a:xfrm>
            <a:off x="3884613" y="9448800"/>
            <a:ext cx="2970212"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85A1F3CE-421F-4745-B9E1-E02AAA256812}" type="slidenum">
              <a:rPr lang="ru-RU" altLang="ru-RU" sz="1200">
                <a:solidFill>
                  <a:srgbClr val="000000"/>
                </a:solidFill>
                <a:cs typeface="Arial Unicode MS" charset="0"/>
              </a:rPr>
              <a:pPr algn="r">
                <a:buClrTx/>
                <a:buFontTx/>
                <a:buNone/>
              </a:pPr>
              <a:t>11</a:t>
            </a:fld>
            <a:endParaRPr lang="ru-RU" altLang="ru-RU" sz="1200">
              <a:solidFill>
                <a:srgbClr val="000000"/>
              </a:solidFill>
              <a:cs typeface="Arial Unicode MS" charset="0"/>
            </a:endParaRPr>
          </a:p>
        </p:txBody>
      </p:sp>
      <p:sp>
        <p:nvSpPr>
          <p:cNvPr id="44035" name="Rectangle 3"/>
          <p:cNvSpPr txBox="1">
            <a:spLocks noGrp="1" noRot="1" noChangeAspect="1" noChangeArrowheads="1"/>
          </p:cNvSpPr>
          <p:nvPr>
            <p:ph type="sldImg"/>
          </p:nvPr>
        </p:nvSpPr>
        <p:spPr bwMode="auto">
          <a:xfrm>
            <a:off x="942975" y="746125"/>
            <a:ext cx="4972050" cy="3730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6" name="Rectangle 4"/>
          <p:cNvSpPr txBox="1">
            <a:spLocks noGrp="1" noChangeArrowheads="1"/>
          </p:cNvSpPr>
          <p:nvPr>
            <p:ph type="body" idx="1"/>
          </p:nvPr>
        </p:nvSpPr>
        <p:spPr bwMode="auto">
          <a:xfrm>
            <a:off x="685800" y="4724400"/>
            <a:ext cx="5478463" cy="4470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12"/>
          <p:cNvSpPr>
            <a:spLocks noGrp="1" noChangeArrowheads="1"/>
          </p:cNvSpPr>
          <p:nvPr>
            <p:ph type="sldNum"/>
          </p:nvPr>
        </p:nvSpPr>
        <p:spPr>
          <a:ln/>
        </p:spPr>
        <p:txBody>
          <a:bodyPr/>
          <a:lstStyle/>
          <a:p>
            <a:fld id="{7A151982-9F3E-4064-825E-A9BCC73D8073}" type="slidenum">
              <a:rPr lang="ru-RU" altLang="ru-RU"/>
              <a:pPr/>
              <a:t>12</a:t>
            </a:fld>
            <a:endParaRPr lang="ru-RU" altLang="ru-RU"/>
          </a:p>
        </p:txBody>
      </p:sp>
      <p:sp>
        <p:nvSpPr>
          <p:cNvPr id="45057" name="Text Box 1"/>
          <p:cNvSpPr txBox="1">
            <a:spLocks noChangeArrowheads="1"/>
          </p:cNvSpPr>
          <p:nvPr/>
        </p:nvSpPr>
        <p:spPr bwMode="auto">
          <a:xfrm>
            <a:off x="3884613" y="9448800"/>
            <a:ext cx="2968625" cy="493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D244BA92-8C7A-447D-B35E-B7DA533136B2}" type="slidenum">
              <a:rPr lang="ru-RU" altLang="ru-RU" sz="1200">
                <a:solidFill>
                  <a:srgbClr val="000000"/>
                </a:solidFill>
                <a:cs typeface="Arial Unicode MS" charset="0"/>
              </a:rPr>
              <a:pPr algn="r">
                <a:buClrTx/>
                <a:buFontTx/>
                <a:buNone/>
              </a:pPr>
              <a:t>12</a:t>
            </a:fld>
            <a:endParaRPr lang="ru-RU" altLang="ru-RU" sz="1200">
              <a:solidFill>
                <a:srgbClr val="000000"/>
              </a:solidFill>
              <a:cs typeface="Arial Unicode MS" charset="0"/>
            </a:endParaRPr>
          </a:p>
        </p:txBody>
      </p:sp>
      <p:sp>
        <p:nvSpPr>
          <p:cNvPr id="45058" name="Text Box 2"/>
          <p:cNvSpPr txBox="1">
            <a:spLocks noChangeArrowheads="1"/>
          </p:cNvSpPr>
          <p:nvPr/>
        </p:nvSpPr>
        <p:spPr bwMode="auto">
          <a:xfrm>
            <a:off x="3884613" y="9448800"/>
            <a:ext cx="2970212"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89E8ACDD-640E-4041-B3CB-2ED42B4CF390}" type="slidenum">
              <a:rPr lang="ru-RU" altLang="ru-RU" sz="1200">
                <a:solidFill>
                  <a:srgbClr val="000000"/>
                </a:solidFill>
                <a:cs typeface="Arial Unicode MS" charset="0"/>
              </a:rPr>
              <a:pPr algn="r">
                <a:buClrTx/>
                <a:buFontTx/>
                <a:buNone/>
              </a:pPr>
              <a:t>12</a:t>
            </a:fld>
            <a:endParaRPr lang="ru-RU" altLang="ru-RU" sz="1200">
              <a:solidFill>
                <a:srgbClr val="000000"/>
              </a:solidFill>
              <a:cs typeface="Arial Unicode MS" charset="0"/>
            </a:endParaRPr>
          </a:p>
        </p:txBody>
      </p:sp>
      <p:sp>
        <p:nvSpPr>
          <p:cNvPr id="45059" name="Rectangle 3"/>
          <p:cNvSpPr txBox="1">
            <a:spLocks noGrp="1" noRot="1" noChangeAspect="1" noChangeArrowheads="1"/>
          </p:cNvSpPr>
          <p:nvPr>
            <p:ph type="sldImg"/>
          </p:nvPr>
        </p:nvSpPr>
        <p:spPr bwMode="auto">
          <a:xfrm>
            <a:off x="942975" y="746125"/>
            <a:ext cx="4972050" cy="3730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060" name="Rectangle 4"/>
          <p:cNvSpPr txBox="1">
            <a:spLocks noGrp="1" noChangeArrowheads="1"/>
          </p:cNvSpPr>
          <p:nvPr>
            <p:ph type="body" idx="1"/>
          </p:nvPr>
        </p:nvSpPr>
        <p:spPr bwMode="auto">
          <a:xfrm>
            <a:off x="685800" y="4724400"/>
            <a:ext cx="5478463" cy="4470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12"/>
          <p:cNvSpPr>
            <a:spLocks noGrp="1" noChangeArrowheads="1"/>
          </p:cNvSpPr>
          <p:nvPr>
            <p:ph type="sldNum"/>
          </p:nvPr>
        </p:nvSpPr>
        <p:spPr>
          <a:ln/>
        </p:spPr>
        <p:txBody>
          <a:bodyPr/>
          <a:lstStyle/>
          <a:p>
            <a:fld id="{B9B6B132-7EB8-4223-90D2-B54503CFE67E}" type="slidenum">
              <a:rPr lang="ru-RU" altLang="ru-RU"/>
              <a:pPr/>
              <a:t>13</a:t>
            </a:fld>
            <a:endParaRPr lang="ru-RU" altLang="ru-RU"/>
          </a:p>
        </p:txBody>
      </p:sp>
      <p:sp>
        <p:nvSpPr>
          <p:cNvPr id="46081" name="Text Box 1"/>
          <p:cNvSpPr txBox="1">
            <a:spLocks noChangeArrowheads="1"/>
          </p:cNvSpPr>
          <p:nvPr/>
        </p:nvSpPr>
        <p:spPr bwMode="auto">
          <a:xfrm>
            <a:off x="3884613" y="9448800"/>
            <a:ext cx="2968625" cy="493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2B68EC2F-2872-45EB-A1D7-D7CE28C683BA}" type="slidenum">
              <a:rPr lang="ru-RU" altLang="ru-RU" sz="1200">
                <a:solidFill>
                  <a:srgbClr val="000000"/>
                </a:solidFill>
                <a:cs typeface="Arial Unicode MS" charset="0"/>
              </a:rPr>
              <a:pPr algn="r">
                <a:buClrTx/>
                <a:buFontTx/>
                <a:buNone/>
              </a:pPr>
              <a:t>13</a:t>
            </a:fld>
            <a:endParaRPr lang="ru-RU" altLang="ru-RU" sz="1200">
              <a:solidFill>
                <a:srgbClr val="000000"/>
              </a:solidFill>
              <a:cs typeface="Arial Unicode MS" charset="0"/>
            </a:endParaRPr>
          </a:p>
        </p:txBody>
      </p:sp>
      <p:sp>
        <p:nvSpPr>
          <p:cNvPr id="46082" name="Text Box 2"/>
          <p:cNvSpPr txBox="1">
            <a:spLocks noChangeArrowheads="1"/>
          </p:cNvSpPr>
          <p:nvPr/>
        </p:nvSpPr>
        <p:spPr bwMode="auto">
          <a:xfrm>
            <a:off x="3884613" y="9448800"/>
            <a:ext cx="2970212"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6F5AC562-C835-4779-82D0-3F547DD14ED3}" type="slidenum">
              <a:rPr lang="ru-RU" altLang="ru-RU" sz="1200">
                <a:solidFill>
                  <a:srgbClr val="000000"/>
                </a:solidFill>
                <a:cs typeface="Arial Unicode MS" charset="0"/>
              </a:rPr>
              <a:pPr algn="r">
                <a:buClrTx/>
                <a:buFontTx/>
                <a:buNone/>
              </a:pPr>
              <a:t>13</a:t>
            </a:fld>
            <a:endParaRPr lang="ru-RU" altLang="ru-RU" sz="1200">
              <a:solidFill>
                <a:srgbClr val="000000"/>
              </a:solidFill>
              <a:cs typeface="Arial Unicode MS" charset="0"/>
            </a:endParaRPr>
          </a:p>
        </p:txBody>
      </p:sp>
      <p:sp>
        <p:nvSpPr>
          <p:cNvPr id="46083" name="Rectangle 3"/>
          <p:cNvSpPr txBox="1">
            <a:spLocks noGrp="1" noRot="1" noChangeAspect="1" noChangeArrowheads="1"/>
          </p:cNvSpPr>
          <p:nvPr>
            <p:ph type="sldImg"/>
          </p:nvPr>
        </p:nvSpPr>
        <p:spPr bwMode="auto">
          <a:xfrm>
            <a:off x="942975" y="746125"/>
            <a:ext cx="4972050" cy="3730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6084" name="Rectangle 4"/>
          <p:cNvSpPr txBox="1">
            <a:spLocks noGrp="1" noChangeArrowheads="1"/>
          </p:cNvSpPr>
          <p:nvPr>
            <p:ph type="body" idx="1"/>
          </p:nvPr>
        </p:nvSpPr>
        <p:spPr bwMode="auto">
          <a:xfrm>
            <a:off x="685800" y="4724400"/>
            <a:ext cx="5478463" cy="4470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12"/>
          <p:cNvSpPr>
            <a:spLocks noGrp="1" noChangeArrowheads="1"/>
          </p:cNvSpPr>
          <p:nvPr>
            <p:ph type="sldNum"/>
          </p:nvPr>
        </p:nvSpPr>
        <p:spPr>
          <a:ln/>
        </p:spPr>
        <p:txBody>
          <a:bodyPr/>
          <a:lstStyle/>
          <a:p>
            <a:fld id="{FEE96EEE-1252-4708-9337-B1EFF04DA4F0}" type="slidenum">
              <a:rPr lang="ru-RU" altLang="ru-RU"/>
              <a:pPr/>
              <a:t>14</a:t>
            </a:fld>
            <a:endParaRPr lang="ru-RU" altLang="ru-RU"/>
          </a:p>
        </p:txBody>
      </p:sp>
      <p:sp>
        <p:nvSpPr>
          <p:cNvPr id="47105" name="Text Box 1"/>
          <p:cNvSpPr txBox="1">
            <a:spLocks noChangeArrowheads="1"/>
          </p:cNvSpPr>
          <p:nvPr/>
        </p:nvSpPr>
        <p:spPr bwMode="auto">
          <a:xfrm>
            <a:off x="3884613" y="9448800"/>
            <a:ext cx="2968625" cy="493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C181D345-540C-4814-A14C-FD7F551EAB83}" type="slidenum">
              <a:rPr lang="ru-RU" altLang="ru-RU" sz="1200">
                <a:solidFill>
                  <a:srgbClr val="000000"/>
                </a:solidFill>
                <a:cs typeface="Arial Unicode MS" charset="0"/>
              </a:rPr>
              <a:pPr algn="r">
                <a:buClrTx/>
                <a:buFontTx/>
                <a:buNone/>
              </a:pPr>
              <a:t>14</a:t>
            </a:fld>
            <a:endParaRPr lang="ru-RU" altLang="ru-RU" sz="1200">
              <a:solidFill>
                <a:srgbClr val="000000"/>
              </a:solidFill>
              <a:cs typeface="Arial Unicode MS" charset="0"/>
            </a:endParaRPr>
          </a:p>
        </p:txBody>
      </p:sp>
      <p:sp>
        <p:nvSpPr>
          <p:cNvPr id="47106" name="Text Box 2"/>
          <p:cNvSpPr txBox="1">
            <a:spLocks noChangeArrowheads="1"/>
          </p:cNvSpPr>
          <p:nvPr/>
        </p:nvSpPr>
        <p:spPr bwMode="auto">
          <a:xfrm>
            <a:off x="3884613" y="9448800"/>
            <a:ext cx="2970212"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4344AD51-9B92-4C20-999D-8A92B7F9A901}" type="slidenum">
              <a:rPr lang="ru-RU" altLang="ru-RU" sz="1200">
                <a:solidFill>
                  <a:srgbClr val="000000"/>
                </a:solidFill>
                <a:cs typeface="Arial Unicode MS" charset="0"/>
              </a:rPr>
              <a:pPr algn="r">
                <a:buClrTx/>
                <a:buFontTx/>
                <a:buNone/>
              </a:pPr>
              <a:t>14</a:t>
            </a:fld>
            <a:endParaRPr lang="ru-RU" altLang="ru-RU" sz="1200">
              <a:solidFill>
                <a:srgbClr val="000000"/>
              </a:solidFill>
              <a:cs typeface="Arial Unicode MS" charset="0"/>
            </a:endParaRPr>
          </a:p>
        </p:txBody>
      </p:sp>
      <p:sp>
        <p:nvSpPr>
          <p:cNvPr id="47107" name="Rectangle 3"/>
          <p:cNvSpPr txBox="1">
            <a:spLocks noGrp="1" noRot="1" noChangeAspect="1" noChangeArrowheads="1"/>
          </p:cNvSpPr>
          <p:nvPr>
            <p:ph type="sldImg"/>
          </p:nvPr>
        </p:nvSpPr>
        <p:spPr bwMode="auto">
          <a:xfrm>
            <a:off x="942975" y="746125"/>
            <a:ext cx="4972050" cy="3730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7108" name="Rectangle 4"/>
          <p:cNvSpPr txBox="1">
            <a:spLocks noGrp="1" noChangeArrowheads="1"/>
          </p:cNvSpPr>
          <p:nvPr>
            <p:ph type="body" idx="1"/>
          </p:nvPr>
        </p:nvSpPr>
        <p:spPr bwMode="auto">
          <a:xfrm>
            <a:off x="685800" y="4724400"/>
            <a:ext cx="5478463" cy="4470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2"/>
          <p:cNvSpPr>
            <a:spLocks noGrp="1" noChangeArrowheads="1"/>
          </p:cNvSpPr>
          <p:nvPr>
            <p:ph type="sldNum"/>
          </p:nvPr>
        </p:nvSpPr>
        <p:spPr>
          <a:ln/>
        </p:spPr>
        <p:txBody>
          <a:bodyPr/>
          <a:lstStyle/>
          <a:p>
            <a:fld id="{A2D502EB-09A8-4B00-8BE1-02E5201A7DBB}" type="slidenum">
              <a:rPr lang="ru-RU" altLang="ru-RU"/>
              <a:pPr/>
              <a:t>15</a:t>
            </a:fld>
            <a:endParaRPr lang="ru-RU" altLang="ru-RU"/>
          </a:p>
        </p:txBody>
      </p:sp>
      <p:sp>
        <p:nvSpPr>
          <p:cNvPr id="48129" name="Text Box 1"/>
          <p:cNvSpPr txBox="1">
            <a:spLocks noChangeArrowheads="1"/>
          </p:cNvSpPr>
          <p:nvPr/>
        </p:nvSpPr>
        <p:spPr bwMode="auto">
          <a:xfrm>
            <a:off x="3884613" y="9448800"/>
            <a:ext cx="2968625" cy="493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ACA38F10-5A61-4A18-91AD-BAC3FF71622E}" type="slidenum">
              <a:rPr lang="ru-RU" altLang="ru-RU" sz="1200">
                <a:solidFill>
                  <a:srgbClr val="000000"/>
                </a:solidFill>
                <a:cs typeface="Arial Unicode MS" charset="0"/>
              </a:rPr>
              <a:pPr algn="r">
                <a:buClrTx/>
                <a:buFontTx/>
                <a:buNone/>
              </a:pPr>
              <a:t>15</a:t>
            </a:fld>
            <a:endParaRPr lang="ru-RU" altLang="ru-RU" sz="1200">
              <a:solidFill>
                <a:srgbClr val="000000"/>
              </a:solidFill>
              <a:cs typeface="Arial Unicode MS" charset="0"/>
            </a:endParaRPr>
          </a:p>
        </p:txBody>
      </p:sp>
      <p:sp>
        <p:nvSpPr>
          <p:cNvPr id="48130" name="Text Box 2"/>
          <p:cNvSpPr txBox="1">
            <a:spLocks noChangeArrowheads="1"/>
          </p:cNvSpPr>
          <p:nvPr/>
        </p:nvSpPr>
        <p:spPr bwMode="auto">
          <a:xfrm>
            <a:off x="3884613" y="9448800"/>
            <a:ext cx="2970212"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8292781B-0CC2-4616-B66B-A54BB4923C45}" type="slidenum">
              <a:rPr lang="ru-RU" altLang="ru-RU" sz="1200">
                <a:solidFill>
                  <a:srgbClr val="000000"/>
                </a:solidFill>
                <a:cs typeface="Arial Unicode MS" charset="0"/>
              </a:rPr>
              <a:pPr algn="r">
                <a:buClrTx/>
                <a:buFontTx/>
                <a:buNone/>
              </a:pPr>
              <a:t>15</a:t>
            </a:fld>
            <a:endParaRPr lang="ru-RU" altLang="ru-RU" sz="1200">
              <a:solidFill>
                <a:srgbClr val="000000"/>
              </a:solidFill>
              <a:cs typeface="Arial Unicode MS" charset="0"/>
            </a:endParaRPr>
          </a:p>
        </p:txBody>
      </p:sp>
      <p:sp>
        <p:nvSpPr>
          <p:cNvPr id="48131" name="Rectangle 3"/>
          <p:cNvSpPr txBox="1">
            <a:spLocks noGrp="1" noRot="1" noChangeAspect="1" noChangeArrowheads="1"/>
          </p:cNvSpPr>
          <p:nvPr>
            <p:ph type="sldImg"/>
          </p:nvPr>
        </p:nvSpPr>
        <p:spPr bwMode="auto">
          <a:xfrm>
            <a:off x="942975" y="746125"/>
            <a:ext cx="4972050" cy="3730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8132" name="Rectangle 4"/>
          <p:cNvSpPr txBox="1">
            <a:spLocks noGrp="1" noChangeArrowheads="1"/>
          </p:cNvSpPr>
          <p:nvPr>
            <p:ph type="body" idx="1"/>
          </p:nvPr>
        </p:nvSpPr>
        <p:spPr bwMode="auto">
          <a:xfrm>
            <a:off x="685800" y="4724400"/>
            <a:ext cx="5486400" cy="4476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altLang="ru-RU">
              <a:latin typeface="Calibri" pitchFamily="32" charset="0"/>
              <a:ea typeface="Microsoft YaHei" charset="-122"/>
            </a:endParaRPr>
          </a:p>
        </p:txBody>
      </p:sp>
      <p:sp>
        <p:nvSpPr>
          <p:cNvPr id="48133" name="Text Box 5"/>
          <p:cNvSpPr txBox="1">
            <a:spLocks noChangeArrowheads="1"/>
          </p:cNvSpPr>
          <p:nvPr/>
        </p:nvSpPr>
        <p:spPr bwMode="auto">
          <a:xfrm>
            <a:off x="3884613" y="9448800"/>
            <a:ext cx="2971800" cy="496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106267D0-3183-42BE-AAF8-8C6770AB2926}" type="slidenum">
              <a:rPr lang="ru-RU" altLang="ru-RU" sz="1200">
                <a:solidFill>
                  <a:srgbClr val="000000"/>
                </a:solidFill>
              </a:rPr>
              <a:pPr algn="r">
                <a:buClrTx/>
                <a:buFontTx/>
                <a:buNone/>
              </a:pPr>
              <a:t>15</a:t>
            </a:fld>
            <a:endParaRPr lang="ru-RU" altLang="ru-RU" sz="1200">
              <a:solidFill>
                <a:srgbClr val="000000"/>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12"/>
          <p:cNvSpPr>
            <a:spLocks noGrp="1" noChangeArrowheads="1"/>
          </p:cNvSpPr>
          <p:nvPr>
            <p:ph type="sldNum"/>
          </p:nvPr>
        </p:nvSpPr>
        <p:spPr>
          <a:ln/>
        </p:spPr>
        <p:txBody>
          <a:bodyPr/>
          <a:lstStyle/>
          <a:p>
            <a:fld id="{96674679-32DD-436C-B1AF-2857C7CD94BA}" type="slidenum">
              <a:rPr lang="ru-RU" altLang="ru-RU"/>
              <a:pPr/>
              <a:t>16</a:t>
            </a:fld>
            <a:endParaRPr lang="ru-RU" altLang="ru-RU"/>
          </a:p>
        </p:txBody>
      </p:sp>
      <p:sp>
        <p:nvSpPr>
          <p:cNvPr id="49153" name="Text Box 1"/>
          <p:cNvSpPr txBox="1">
            <a:spLocks noChangeArrowheads="1"/>
          </p:cNvSpPr>
          <p:nvPr/>
        </p:nvSpPr>
        <p:spPr bwMode="auto">
          <a:xfrm>
            <a:off x="3884613" y="9448800"/>
            <a:ext cx="2968625" cy="493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DB4D3BC1-A373-4E10-BC45-53D8EA3A260A}" type="slidenum">
              <a:rPr lang="ru-RU" altLang="ru-RU" sz="1200">
                <a:solidFill>
                  <a:srgbClr val="000000"/>
                </a:solidFill>
                <a:cs typeface="Arial Unicode MS" charset="0"/>
              </a:rPr>
              <a:pPr algn="r">
                <a:buClrTx/>
                <a:buFontTx/>
                <a:buNone/>
              </a:pPr>
              <a:t>16</a:t>
            </a:fld>
            <a:endParaRPr lang="ru-RU" altLang="ru-RU" sz="1200">
              <a:solidFill>
                <a:srgbClr val="000000"/>
              </a:solidFill>
              <a:cs typeface="Arial Unicode MS" charset="0"/>
            </a:endParaRPr>
          </a:p>
        </p:txBody>
      </p:sp>
      <p:sp>
        <p:nvSpPr>
          <p:cNvPr id="49154" name="Text Box 2"/>
          <p:cNvSpPr txBox="1">
            <a:spLocks noChangeArrowheads="1"/>
          </p:cNvSpPr>
          <p:nvPr/>
        </p:nvSpPr>
        <p:spPr bwMode="auto">
          <a:xfrm>
            <a:off x="3884613" y="9448800"/>
            <a:ext cx="2970212"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2DA05F63-1BE1-4AAF-9A87-70F44E939F64}" type="slidenum">
              <a:rPr lang="ru-RU" altLang="ru-RU" sz="1200">
                <a:solidFill>
                  <a:srgbClr val="000000"/>
                </a:solidFill>
                <a:cs typeface="Arial Unicode MS" charset="0"/>
              </a:rPr>
              <a:pPr algn="r">
                <a:buClrTx/>
                <a:buFontTx/>
                <a:buNone/>
              </a:pPr>
              <a:t>16</a:t>
            </a:fld>
            <a:endParaRPr lang="ru-RU" altLang="ru-RU" sz="1200">
              <a:solidFill>
                <a:srgbClr val="000000"/>
              </a:solidFill>
              <a:cs typeface="Arial Unicode MS" charset="0"/>
            </a:endParaRPr>
          </a:p>
        </p:txBody>
      </p:sp>
      <p:sp>
        <p:nvSpPr>
          <p:cNvPr id="49155" name="Rectangle 3"/>
          <p:cNvSpPr txBox="1">
            <a:spLocks noGrp="1" noRot="1" noChangeAspect="1" noChangeArrowheads="1"/>
          </p:cNvSpPr>
          <p:nvPr>
            <p:ph type="sldImg"/>
          </p:nvPr>
        </p:nvSpPr>
        <p:spPr bwMode="auto">
          <a:xfrm>
            <a:off x="942975" y="746125"/>
            <a:ext cx="4972050" cy="3730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9156" name="Rectangle 4"/>
          <p:cNvSpPr txBox="1">
            <a:spLocks noGrp="1" noChangeArrowheads="1"/>
          </p:cNvSpPr>
          <p:nvPr>
            <p:ph type="body" idx="1"/>
          </p:nvPr>
        </p:nvSpPr>
        <p:spPr bwMode="auto">
          <a:xfrm>
            <a:off x="685800" y="4724400"/>
            <a:ext cx="5478463" cy="4470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12"/>
          <p:cNvSpPr>
            <a:spLocks noGrp="1" noChangeArrowheads="1"/>
          </p:cNvSpPr>
          <p:nvPr>
            <p:ph type="sldNum"/>
          </p:nvPr>
        </p:nvSpPr>
        <p:spPr>
          <a:ln/>
        </p:spPr>
        <p:txBody>
          <a:bodyPr/>
          <a:lstStyle/>
          <a:p>
            <a:fld id="{E180BABD-28EE-4913-84B2-60453DC554E2}" type="slidenum">
              <a:rPr lang="ru-RU" altLang="ru-RU"/>
              <a:pPr/>
              <a:t>17</a:t>
            </a:fld>
            <a:endParaRPr lang="ru-RU" altLang="ru-RU"/>
          </a:p>
        </p:txBody>
      </p:sp>
      <p:sp>
        <p:nvSpPr>
          <p:cNvPr id="50177" name="Text Box 1"/>
          <p:cNvSpPr txBox="1">
            <a:spLocks noChangeArrowheads="1"/>
          </p:cNvSpPr>
          <p:nvPr/>
        </p:nvSpPr>
        <p:spPr bwMode="auto">
          <a:xfrm>
            <a:off x="3884613" y="9448800"/>
            <a:ext cx="2968625" cy="493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F82B08FC-7461-4244-B3FC-7D6676A49646}" type="slidenum">
              <a:rPr lang="ru-RU" altLang="ru-RU" sz="1200">
                <a:solidFill>
                  <a:srgbClr val="000000"/>
                </a:solidFill>
                <a:cs typeface="Arial Unicode MS" charset="0"/>
              </a:rPr>
              <a:pPr algn="r">
                <a:buClrTx/>
                <a:buFontTx/>
                <a:buNone/>
              </a:pPr>
              <a:t>17</a:t>
            </a:fld>
            <a:endParaRPr lang="ru-RU" altLang="ru-RU" sz="1200">
              <a:solidFill>
                <a:srgbClr val="000000"/>
              </a:solidFill>
              <a:cs typeface="Arial Unicode MS" charset="0"/>
            </a:endParaRPr>
          </a:p>
        </p:txBody>
      </p:sp>
      <p:sp>
        <p:nvSpPr>
          <p:cNvPr id="50178" name="Text Box 2"/>
          <p:cNvSpPr txBox="1">
            <a:spLocks noChangeArrowheads="1"/>
          </p:cNvSpPr>
          <p:nvPr/>
        </p:nvSpPr>
        <p:spPr bwMode="auto">
          <a:xfrm>
            <a:off x="3884613" y="9448800"/>
            <a:ext cx="2970212"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AAC6FFEA-0E4A-4131-BF17-9269D32FE175}" type="slidenum">
              <a:rPr lang="ru-RU" altLang="ru-RU" sz="1200">
                <a:solidFill>
                  <a:srgbClr val="000000"/>
                </a:solidFill>
                <a:cs typeface="Arial Unicode MS" charset="0"/>
              </a:rPr>
              <a:pPr algn="r">
                <a:buClrTx/>
                <a:buFontTx/>
                <a:buNone/>
              </a:pPr>
              <a:t>17</a:t>
            </a:fld>
            <a:endParaRPr lang="ru-RU" altLang="ru-RU" sz="1200">
              <a:solidFill>
                <a:srgbClr val="000000"/>
              </a:solidFill>
              <a:cs typeface="Arial Unicode MS" charset="0"/>
            </a:endParaRPr>
          </a:p>
        </p:txBody>
      </p:sp>
      <p:sp>
        <p:nvSpPr>
          <p:cNvPr id="50179" name="Rectangle 3"/>
          <p:cNvSpPr txBox="1">
            <a:spLocks noGrp="1" noRot="1" noChangeAspect="1" noChangeArrowheads="1"/>
          </p:cNvSpPr>
          <p:nvPr>
            <p:ph type="sldImg"/>
          </p:nvPr>
        </p:nvSpPr>
        <p:spPr bwMode="auto">
          <a:xfrm>
            <a:off x="942975" y="746125"/>
            <a:ext cx="4972050" cy="3730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0180" name="Rectangle 4"/>
          <p:cNvSpPr txBox="1">
            <a:spLocks noGrp="1" noChangeArrowheads="1"/>
          </p:cNvSpPr>
          <p:nvPr>
            <p:ph type="body" idx="1"/>
          </p:nvPr>
        </p:nvSpPr>
        <p:spPr bwMode="auto">
          <a:xfrm>
            <a:off x="685800" y="4724400"/>
            <a:ext cx="5478463" cy="4470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12"/>
          <p:cNvSpPr>
            <a:spLocks noGrp="1" noChangeArrowheads="1"/>
          </p:cNvSpPr>
          <p:nvPr>
            <p:ph type="sldNum"/>
          </p:nvPr>
        </p:nvSpPr>
        <p:spPr>
          <a:ln/>
        </p:spPr>
        <p:txBody>
          <a:bodyPr/>
          <a:lstStyle/>
          <a:p>
            <a:fld id="{E177F559-AC7F-41DB-9D69-53DB0FFBF8C8}" type="slidenum">
              <a:rPr lang="ru-RU" altLang="ru-RU"/>
              <a:pPr/>
              <a:t>18</a:t>
            </a:fld>
            <a:endParaRPr lang="ru-RU" altLang="ru-RU"/>
          </a:p>
        </p:txBody>
      </p:sp>
      <p:sp>
        <p:nvSpPr>
          <p:cNvPr id="52225" name="Text Box 1"/>
          <p:cNvSpPr txBox="1">
            <a:spLocks noChangeArrowheads="1"/>
          </p:cNvSpPr>
          <p:nvPr/>
        </p:nvSpPr>
        <p:spPr bwMode="auto">
          <a:xfrm>
            <a:off x="3884613" y="9448800"/>
            <a:ext cx="2968625" cy="493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0AA5125D-BFCB-4972-BED6-F5E5E0383777}" type="slidenum">
              <a:rPr lang="ru-RU" altLang="ru-RU" sz="1200">
                <a:solidFill>
                  <a:srgbClr val="000000"/>
                </a:solidFill>
                <a:cs typeface="Arial Unicode MS" charset="0"/>
              </a:rPr>
              <a:pPr algn="r">
                <a:buClrTx/>
                <a:buFontTx/>
                <a:buNone/>
              </a:pPr>
              <a:t>18</a:t>
            </a:fld>
            <a:endParaRPr lang="ru-RU" altLang="ru-RU" sz="1200">
              <a:solidFill>
                <a:srgbClr val="000000"/>
              </a:solidFill>
              <a:cs typeface="Arial Unicode MS" charset="0"/>
            </a:endParaRPr>
          </a:p>
        </p:txBody>
      </p:sp>
      <p:sp>
        <p:nvSpPr>
          <p:cNvPr id="52226" name="Text Box 2"/>
          <p:cNvSpPr txBox="1">
            <a:spLocks noChangeArrowheads="1"/>
          </p:cNvSpPr>
          <p:nvPr/>
        </p:nvSpPr>
        <p:spPr bwMode="auto">
          <a:xfrm>
            <a:off x="3884613" y="9448800"/>
            <a:ext cx="2970212"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F56BA5AC-593A-4113-8EF0-1CF51CC82808}" type="slidenum">
              <a:rPr lang="ru-RU" altLang="ru-RU" sz="1200">
                <a:solidFill>
                  <a:srgbClr val="000000"/>
                </a:solidFill>
                <a:cs typeface="Arial Unicode MS" charset="0"/>
              </a:rPr>
              <a:pPr algn="r">
                <a:buClrTx/>
                <a:buFontTx/>
                <a:buNone/>
              </a:pPr>
              <a:t>18</a:t>
            </a:fld>
            <a:endParaRPr lang="ru-RU" altLang="ru-RU" sz="1200">
              <a:solidFill>
                <a:srgbClr val="000000"/>
              </a:solidFill>
              <a:cs typeface="Arial Unicode MS" charset="0"/>
            </a:endParaRPr>
          </a:p>
        </p:txBody>
      </p:sp>
      <p:sp>
        <p:nvSpPr>
          <p:cNvPr id="52227" name="Rectangle 3"/>
          <p:cNvSpPr txBox="1">
            <a:spLocks noGrp="1" noRot="1" noChangeAspect="1" noChangeArrowheads="1"/>
          </p:cNvSpPr>
          <p:nvPr>
            <p:ph type="sldImg"/>
          </p:nvPr>
        </p:nvSpPr>
        <p:spPr bwMode="auto">
          <a:xfrm>
            <a:off x="942975" y="746125"/>
            <a:ext cx="4972050" cy="3730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2228" name="Rectangle 4"/>
          <p:cNvSpPr txBox="1">
            <a:spLocks noGrp="1" noChangeArrowheads="1"/>
          </p:cNvSpPr>
          <p:nvPr>
            <p:ph type="body" idx="1"/>
          </p:nvPr>
        </p:nvSpPr>
        <p:spPr bwMode="auto">
          <a:xfrm>
            <a:off x="685800" y="4724400"/>
            <a:ext cx="5478463" cy="4470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12"/>
          <p:cNvSpPr>
            <a:spLocks noGrp="1" noChangeArrowheads="1"/>
          </p:cNvSpPr>
          <p:nvPr>
            <p:ph type="sldNum"/>
          </p:nvPr>
        </p:nvSpPr>
        <p:spPr>
          <a:ln/>
        </p:spPr>
        <p:txBody>
          <a:bodyPr/>
          <a:lstStyle/>
          <a:p>
            <a:fld id="{6C804A90-B81E-4D36-96CB-839DD8264229}" type="slidenum">
              <a:rPr lang="ru-RU" altLang="ru-RU"/>
              <a:pPr/>
              <a:t>19</a:t>
            </a:fld>
            <a:endParaRPr lang="ru-RU" altLang="ru-RU"/>
          </a:p>
        </p:txBody>
      </p:sp>
      <p:sp>
        <p:nvSpPr>
          <p:cNvPr id="53249" name="Text Box 1"/>
          <p:cNvSpPr txBox="1">
            <a:spLocks noChangeArrowheads="1"/>
          </p:cNvSpPr>
          <p:nvPr/>
        </p:nvSpPr>
        <p:spPr bwMode="auto">
          <a:xfrm>
            <a:off x="3884613" y="9448800"/>
            <a:ext cx="2968625" cy="493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14855421-259A-43DF-A425-CC781042E2B4}" type="slidenum">
              <a:rPr lang="ru-RU" altLang="ru-RU" sz="1200">
                <a:solidFill>
                  <a:srgbClr val="000000"/>
                </a:solidFill>
                <a:cs typeface="Arial Unicode MS" charset="0"/>
              </a:rPr>
              <a:pPr algn="r">
                <a:buClrTx/>
                <a:buFontTx/>
                <a:buNone/>
              </a:pPr>
              <a:t>19</a:t>
            </a:fld>
            <a:endParaRPr lang="ru-RU" altLang="ru-RU" sz="1200">
              <a:solidFill>
                <a:srgbClr val="000000"/>
              </a:solidFill>
              <a:cs typeface="Arial Unicode MS" charset="0"/>
            </a:endParaRPr>
          </a:p>
        </p:txBody>
      </p:sp>
      <p:sp>
        <p:nvSpPr>
          <p:cNvPr id="53250" name="Text Box 2"/>
          <p:cNvSpPr txBox="1">
            <a:spLocks noChangeArrowheads="1"/>
          </p:cNvSpPr>
          <p:nvPr/>
        </p:nvSpPr>
        <p:spPr bwMode="auto">
          <a:xfrm>
            <a:off x="3884613" y="9448800"/>
            <a:ext cx="2970212"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712B585B-C9DF-4AAD-AAA8-0036B071F027}" type="slidenum">
              <a:rPr lang="ru-RU" altLang="ru-RU" sz="1200">
                <a:solidFill>
                  <a:srgbClr val="000000"/>
                </a:solidFill>
                <a:cs typeface="Arial Unicode MS" charset="0"/>
              </a:rPr>
              <a:pPr algn="r">
                <a:buClrTx/>
                <a:buFontTx/>
                <a:buNone/>
              </a:pPr>
              <a:t>19</a:t>
            </a:fld>
            <a:endParaRPr lang="ru-RU" altLang="ru-RU" sz="1200">
              <a:solidFill>
                <a:srgbClr val="000000"/>
              </a:solidFill>
              <a:cs typeface="Arial Unicode MS" charset="0"/>
            </a:endParaRPr>
          </a:p>
        </p:txBody>
      </p:sp>
      <p:sp>
        <p:nvSpPr>
          <p:cNvPr id="53251" name="Rectangle 3"/>
          <p:cNvSpPr txBox="1">
            <a:spLocks noGrp="1" noRot="1" noChangeAspect="1" noChangeArrowheads="1"/>
          </p:cNvSpPr>
          <p:nvPr>
            <p:ph type="sldImg"/>
          </p:nvPr>
        </p:nvSpPr>
        <p:spPr bwMode="auto">
          <a:xfrm>
            <a:off x="942975" y="746125"/>
            <a:ext cx="4972050" cy="3730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3252" name="Rectangle 4"/>
          <p:cNvSpPr txBox="1">
            <a:spLocks noGrp="1" noChangeArrowheads="1"/>
          </p:cNvSpPr>
          <p:nvPr>
            <p:ph type="body" idx="1"/>
          </p:nvPr>
        </p:nvSpPr>
        <p:spPr bwMode="auto">
          <a:xfrm>
            <a:off x="685800" y="4724400"/>
            <a:ext cx="5478463" cy="4470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12"/>
          <p:cNvSpPr>
            <a:spLocks noGrp="1" noChangeArrowheads="1"/>
          </p:cNvSpPr>
          <p:nvPr>
            <p:ph type="sldNum"/>
          </p:nvPr>
        </p:nvSpPr>
        <p:spPr>
          <a:ln/>
        </p:spPr>
        <p:txBody>
          <a:bodyPr/>
          <a:lstStyle/>
          <a:p>
            <a:fld id="{A9D7A8A2-44C7-439D-B38E-14FF21DA0FAF}" type="slidenum">
              <a:rPr lang="ru-RU" altLang="ru-RU"/>
              <a:pPr/>
              <a:t>2</a:t>
            </a:fld>
            <a:endParaRPr lang="ru-RU" altLang="ru-RU"/>
          </a:p>
        </p:txBody>
      </p:sp>
      <p:sp>
        <p:nvSpPr>
          <p:cNvPr id="34817" name="Text Box 1"/>
          <p:cNvSpPr txBox="1">
            <a:spLocks noChangeArrowheads="1"/>
          </p:cNvSpPr>
          <p:nvPr/>
        </p:nvSpPr>
        <p:spPr bwMode="auto">
          <a:xfrm>
            <a:off x="3884613" y="9448800"/>
            <a:ext cx="2968625" cy="493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B64EE5AE-5DC1-4953-B1EC-BBD115F75A7C}" type="slidenum">
              <a:rPr lang="ru-RU" altLang="ru-RU" sz="1200">
                <a:solidFill>
                  <a:srgbClr val="000000"/>
                </a:solidFill>
                <a:cs typeface="Arial Unicode MS" charset="0"/>
              </a:rPr>
              <a:pPr algn="r">
                <a:buClrTx/>
                <a:buFontTx/>
                <a:buNone/>
              </a:pPr>
              <a:t>2</a:t>
            </a:fld>
            <a:endParaRPr lang="ru-RU" altLang="ru-RU" sz="1200">
              <a:solidFill>
                <a:srgbClr val="000000"/>
              </a:solidFill>
              <a:cs typeface="Arial Unicode MS" charset="0"/>
            </a:endParaRPr>
          </a:p>
        </p:txBody>
      </p:sp>
      <p:sp>
        <p:nvSpPr>
          <p:cNvPr id="34818" name="Text Box 2"/>
          <p:cNvSpPr txBox="1">
            <a:spLocks noChangeArrowheads="1"/>
          </p:cNvSpPr>
          <p:nvPr/>
        </p:nvSpPr>
        <p:spPr bwMode="auto">
          <a:xfrm>
            <a:off x="3884613" y="9448800"/>
            <a:ext cx="2970212"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637A1838-4395-48A4-9518-F4B0A6AD6361}" type="slidenum">
              <a:rPr lang="ru-RU" altLang="ru-RU" sz="1200">
                <a:solidFill>
                  <a:srgbClr val="000000"/>
                </a:solidFill>
                <a:cs typeface="Arial Unicode MS" charset="0"/>
              </a:rPr>
              <a:pPr algn="r">
                <a:buClrTx/>
                <a:buFontTx/>
                <a:buNone/>
              </a:pPr>
              <a:t>2</a:t>
            </a:fld>
            <a:endParaRPr lang="ru-RU" altLang="ru-RU" sz="1200">
              <a:solidFill>
                <a:srgbClr val="000000"/>
              </a:solidFill>
              <a:cs typeface="Arial Unicode MS" charset="0"/>
            </a:endParaRPr>
          </a:p>
        </p:txBody>
      </p:sp>
      <p:sp>
        <p:nvSpPr>
          <p:cNvPr id="34819" name="Rectangle 3"/>
          <p:cNvSpPr txBox="1">
            <a:spLocks noGrp="1" noRot="1" noChangeAspect="1" noChangeArrowheads="1"/>
          </p:cNvSpPr>
          <p:nvPr>
            <p:ph type="sldImg"/>
          </p:nvPr>
        </p:nvSpPr>
        <p:spPr bwMode="auto">
          <a:xfrm>
            <a:off x="942975" y="746125"/>
            <a:ext cx="4972050" cy="3730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20" name="Rectangle 4"/>
          <p:cNvSpPr txBox="1">
            <a:spLocks noGrp="1" noChangeArrowheads="1"/>
          </p:cNvSpPr>
          <p:nvPr>
            <p:ph type="body" idx="1"/>
          </p:nvPr>
        </p:nvSpPr>
        <p:spPr bwMode="auto">
          <a:xfrm>
            <a:off x="685800" y="4724400"/>
            <a:ext cx="5478463" cy="4470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12"/>
          <p:cNvSpPr>
            <a:spLocks noGrp="1" noChangeArrowheads="1"/>
          </p:cNvSpPr>
          <p:nvPr>
            <p:ph type="sldNum"/>
          </p:nvPr>
        </p:nvSpPr>
        <p:spPr>
          <a:ln/>
        </p:spPr>
        <p:txBody>
          <a:bodyPr/>
          <a:lstStyle/>
          <a:p>
            <a:fld id="{51E15F13-783E-4B2E-9C75-C1DBA943379B}" type="slidenum">
              <a:rPr lang="ru-RU" altLang="ru-RU"/>
              <a:pPr/>
              <a:t>20</a:t>
            </a:fld>
            <a:endParaRPr lang="ru-RU" altLang="ru-RU"/>
          </a:p>
        </p:txBody>
      </p:sp>
      <p:sp>
        <p:nvSpPr>
          <p:cNvPr id="54273" name="Text Box 1"/>
          <p:cNvSpPr txBox="1">
            <a:spLocks noChangeArrowheads="1"/>
          </p:cNvSpPr>
          <p:nvPr/>
        </p:nvSpPr>
        <p:spPr bwMode="auto">
          <a:xfrm>
            <a:off x="3884613" y="9448800"/>
            <a:ext cx="2968625" cy="493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9050BDE9-904D-49DB-8CD2-3D97D1E64576}" type="slidenum">
              <a:rPr lang="ru-RU" altLang="ru-RU" sz="1200">
                <a:solidFill>
                  <a:srgbClr val="000000"/>
                </a:solidFill>
                <a:cs typeface="Arial Unicode MS" charset="0"/>
              </a:rPr>
              <a:pPr algn="r">
                <a:buClrTx/>
                <a:buFontTx/>
                <a:buNone/>
              </a:pPr>
              <a:t>20</a:t>
            </a:fld>
            <a:endParaRPr lang="ru-RU" altLang="ru-RU" sz="1200">
              <a:solidFill>
                <a:srgbClr val="000000"/>
              </a:solidFill>
              <a:cs typeface="Arial Unicode MS" charset="0"/>
            </a:endParaRPr>
          </a:p>
        </p:txBody>
      </p:sp>
      <p:sp>
        <p:nvSpPr>
          <p:cNvPr id="54274" name="Text Box 2"/>
          <p:cNvSpPr txBox="1">
            <a:spLocks noChangeArrowheads="1"/>
          </p:cNvSpPr>
          <p:nvPr/>
        </p:nvSpPr>
        <p:spPr bwMode="auto">
          <a:xfrm>
            <a:off x="3884613" y="9448800"/>
            <a:ext cx="2970212"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CBA4FD55-C66C-4230-BDFD-C1B6089FB06A}" type="slidenum">
              <a:rPr lang="ru-RU" altLang="ru-RU" sz="1200">
                <a:solidFill>
                  <a:srgbClr val="000000"/>
                </a:solidFill>
                <a:cs typeface="Arial Unicode MS" charset="0"/>
              </a:rPr>
              <a:pPr algn="r">
                <a:buClrTx/>
                <a:buFontTx/>
                <a:buNone/>
              </a:pPr>
              <a:t>20</a:t>
            </a:fld>
            <a:endParaRPr lang="ru-RU" altLang="ru-RU" sz="1200">
              <a:solidFill>
                <a:srgbClr val="000000"/>
              </a:solidFill>
              <a:cs typeface="Arial Unicode MS" charset="0"/>
            </a:endParaRPr>
          </a:p>
        </p:txBody>
      </p:sp>
      <p:sp>
        <p:nvSpPr>
          <p:cNvPr id="54275" name="Rectangle 3"/>
          <p:cNvSpPr txBox="1">
            <a:spLocks noGrp="1" noRot="1" noChangeAspect="1" noChangeArrowheads="1"/>
          </p:cNvSpPr>
          <p:nvPr>
            <p:ph type="sldImg"/>
          </p:nvPr>
        </p:nvSpPr>
        <p:spPr bwMode="auto">
          <a:xfrm>
            <a:off x="942975" y="746125"/>
            <a:ext cx="4972050" cy="3730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4276" name="Rectangle 4"/>
          <p:cNvSpPr txBox="1">
            <a:spLocks noGrp="1" noChangeArrowheads="1"/>
          </p:cNvSpPr>
          <p:nvPr>
            <p:ph type="body" idx="1"/>
          </p:nvPr>
        </p:nvSpPr>
        <p:spPr bwMode="auto">
          <a:xfrm>
            <a:off x="685800" y="4724400"/>
            <a:ext cx="5478463" cy="4470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12"/>
          <p:cNvSpPr>
            <a:spLocks noGrp="1" noChangeArrowheads="1"/>
          </p:cNvSpPr>
          <p:nvPr>
            <p:ph type="sldNum"/>
          </p:nvPr>
        </p:nvSpPr>
        <p:spPr>
          <a:ln/>
        </p:spPr>
        <p:txBody>
          <a:bodyPr/>
          <a:lstStyle/>
          <a:p>
            <a:fld id="{1963C5B6-D888-4449-B09C-055B86A63E1F}" type="slidenum">
              <a:rPr lang="ru-RU" altLang="ru-RU"/>
              <a:pPr/>
              <a:t>22</a:t>
            </a:fld>
            <a:endParaRPr lang="ru-RU" altLang="ru-RU"/>
          </a:p>
        </p:txBody>
      </p:sp>
      <p:sp>
        <p:nvSpPr>
          <p:cNvPr id="55297" name="Text Box 1"/>
          <p:cNvSpPr txBox="1">
            <a:spLocks noChangeArrowheads="1"/>
          </p:cNvSpPr>
          <p:nvPr/>
        </p:nvSpPr>
        <p:spPr bwMode="auto">
          <a:xfrm>
            <a:off x="3884613" y="9448800"/>
            <a:ext cx="2968625" cy="493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597749FD-8DD0-4AEF-9F4B-D0F1A56DD101}" type="slidenum">
              <a:rPr lang="ru-RU" altLang="ru-RU" sz="1200">
                <a:solidFill>
                  <a:srgbClr val="000000"/>
                </a:solidFill>
                <a:cs typeface="Arial Unicode MS" charset="0"/>
              </a:rPr>
              <a:pPr algn="r">
                <a:buClrTx/>
                <a:buFontTx/>
                <a:buNone/>
              </a:pPr>
              <a:t>22</a:t>
            </a:fld>
            <a:endParaRPr lang="ru-RU" altLang="ru-RU" sz="1200">
              <a:solidFill>
                <a:srgbClr val="000000"/>
              </a:solidFill>
              <a:cs typeface="Arial Unicode MS" charset="0"/>
            </a:endParaRPr>
          </a:p>
        </p:txBody>
      </p:sp>
      <p:sp>
        <p:nvSpPr>
          <p:cNvPr id="55298" name="Text Box 2"/>
          <p:cNvSpPr txBox="1">
            <a:spLocks noChangeArrowheads="1"/>
          </p:cNvSpPr>
          <p:nvPr/>
        </p:nvSpPr>
        <p:spPr bwMode="auto">
          <a:xfrm>
            <a:off x="3884613" y="9448800"/>
            <a:ext cx="2970212"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FCF3773B-6773-4C7D-B2A8-7751FB54C6BD}" type="slidenum">
              <a:rPr lang="ru-RU" altLang="ru-RU" sz="1200">
                <a:solidFill>
                  <a:srgbClr val="000000"/>
                </a:solidFill>
                <a:cs typeface="Arial Unicode MS" charset="0"/>
              </a:rPr>
              <a:pPr algn="r">
                <a:buClrTx/>
                <a:buFontTx/>
                <a:buNone/>
              </a:pPr>
              <a:t>22</a:t>
            </a:fld>
            <a:endParaRPr lang="ru-RU" altLang="ru-RU" sz="1200">
              <a:solidFill>
                <a:srgbClr val="000000"/>
              </a:solidFill>
              <a:cs typeface="Arial Unicode MS" charset="0"/>
            </a:endParaRPr>
          </a:p>
        </p:txBody>
      </p:sp>
      <p:sp>
        <p:nvSpPr>
          <p:cNvPr id="55299" name="Rectangle 3"/>
          <p:cNvSpPr txBox="1">
            <a:spLocks noGrp="1" noRot="1" noChangeAspect="1" noChangeArrowheads="1"/>
          </p:cNvSpPr>
          <p:nvPr>
            <p:ph type="sldImg"/>
          </p:nvPr>
        </p:nvSpPr>
        <p:spPr bwMode="auto">
          <a:xfrm>
            <a:off x="942975" y="746125"/>
            <a:ext cx="4972050" cy="3730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5300" name="Rectangle 4"/>
          <p:cNvSpPr txBox="1">
            <a:spLocks noGrp="1" noChangeArrowheads="1"/>
          </p:cNvSpPr>
          <p:nvPr>
            <p:ph type="body" idx="1"/>
          </p:nvPr>
        </p:nvSpPr>
        <p:spPr bwMode="auto">
          <a:xfrm>
            <a:off x="685800" y="4724400"/>
            <a:ext cx="5478463" cy="4470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12"/>
          <p:cNvSpPr>
            <a:spLocks noGrp="1" noChangeArrowheads="1"/>
          </p:cNvSpPr>
          <p:nvPr>
            <p:ph type="sldNum"/>
          </p:nvPr>
        </p:nvSpPr>
        <p:spPr>
          <a:ln/>
        </p:spPr>
        <p:txBody>
          <a:bodyPr/>
          <a:lstStyle/>
          <a:p>
            <a:fld id="{DB5374BF-F473-4090-B658-DB7FDAFAE841}" type="slidenum">
              <a:rPr lang="ru-RU" altLang="ru-RU"/>
              <a:pPr/>
              <a:t>23</a:t>
            </a:fld>
            <a:endParaRPr lang="ru-RU" altLang="ru-RU"/>
          </a:p>
        </p:txBody>
      </p:sp>
      <p:sp>
        <p:nvSpPr>
          <p:cNvPr id="56321" name="Text Box 1"/>
          <p:cNvSpPr txBox="1">
            <a:spLocks noChangeArrowheads="1"/>
          </p:cNvSpPr>
          <p:nvPr/>
        </p:nvSpPr>
        <p:spPr bwMode="auto">
          <a:xfrm>
            <a:off x="3884613" y="9448800"/>
            <a:ext cx="2968625" cy="493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98D6404E-A0F0-40C0-B564-F48EAB2A38D2}" type="slidenum">
              <a:rPr lang="ru-RU" altLang="ru-RU" sz="1200">
                <a:solidFill>
                  <a:srgbClr val="000000"/>
                </a:solidFill>
                <a:cs typeface="Arial Unicode MS" charset="0"/>
              </a:rPr>
              <a:pPr algn="r">
                <a:buClrTx/>
                <a:buFontTx/>
                <a:buNone/>
              </a:pPr>
              <a:t>23</a:t>
            </a:fld>
            <a:endParaRPr lang="ru-RU" altLang="ru-RU" sz="1200">
              <a:solidFill>
                <a:srgbClr val="000000"/>
              </a:solidFill>
              <a:cs typeface="Arial Unicode MS" charset="0"/>
            </a:endParaRPr>
          </a:p>
        </p:txBody>
      </p:sp>
      <p:sp>
        <p:nvSpPr>
          <p:cNvPr id="56322" name="Text Box 2"/>
          <p:cNvSpPr txBox="1">
            <a:spLocks noChangeArrowheads="1"/>
          </p:cNvSpPr>
          <p:nvPr/>
        </p:nvSpPr>
        <p:spPr bwMode="auto">
          <a:xfrm>
            <a:off x="3884613" y="9448800"/>
            <a:ext cx="2970212"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A10EF784-8C31-499C-B4C0-C972F8BE52F6}" type="slidenum">
              <a:rPr lang="ru-RU" altLang="ru-RU" sz="1200">
                <a:solidFill>
                  <a:srgbClr val="000000"/>
                </a:solidFill>
                <a:cs typeface="Arial Unicode MS" charset="0"/>
              </a:rPr>
              <a:pPr algn="r">
                <a:buClrTx/>
                <a:buFontTx/>
                <a:buNone/>
              </a:pPr>
              <a:t>23</a:t>
            </a:fld>
            <a:endParaRPr lang="ru-RU" altLang="ru-RU" sz="1200">
              <a:solidFill>
                <a:srgbClr val="000000"/>
              </a:solidFill>
              <a:cs typeface="Arial Unicode MS" charset="0"/>
            </a:endParaRPr>
          </a:p>
        </p:txBody>
      </p:sp>
      <p:sp>
        <p:nvSpPr>
          <p:cNvPr id="56323" name="Rectangle 3"/>
          <p:cNvSpPr txBox="1">
            <a:spLocks noGrp="1" noRot="1" noChangeAspect="1" noChangeArrowheads="1"/>
          </p:cNvSpPr>
          <p:nvPr>
            <p:ph type="sldImg"/>
          </p:nvPr>
        </p:nvSpPr>
        <p:spPr bwMode="auto">
          <a:xfrm>
            <a:off x="942975" y="746125"/>
            <a:ext cx="4972050" cy="3730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6324" name="Rectangle 4"/>
          <p:cNvSpPr txBox="1">
            <a:spLocks noGrp="1" noChangeArrowheads="1"/>
          </p:cNvSpPr>
          <p:nvPr>
            <p:ph type="body" idx="1"/>
          </p:nvPr>
        </p:nvSpPr>
        <p:spPr bwMode="auto">
          <a:xfrm>
            <a:off x="685800" y="4724400"/>
            <a:ext cx="5478463" cy="4470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12"/>
          <p:cNvSpPr>
            <a:spLocks noGrp="1" noChangeArrowheads="1"/>
          </p:cNvSpPr>
          <p:nvPr>
            <p:ph type="sldNum"/>
          </p:nvPr>
        </p:nvSpPr>
        <p:spPr>
          <a:ln/>
        </p:spPr>
        <p:txBody>
          <a:bodyPr/>
          <a:lstStyle/>
          <a:p>
            <a:fld id="{F276C27C-A9F7-43AB-85A1-A2C7DD103898}" type="slidenum">
              <a:rPr lang="ru-RU" altLang="ru-RU"/>
              <a:pPr/>
              <a:t>24</a:t>
            </a:fld>
            <a:endParaRPr lang="ru-RU" altLang="ru-RU"/>
          </a:p>
        </p:txBody>
      </p:sp>
      <p:sp>
        <p:nvSpPr>
          <p:cNvPr id="57345" name="Text Box 1"/>
          <p:cNvSpPr txBox="1">
            <a:spLocks noChangeArrowheads="1"/>
          </p:cNvSpPr>
          <p:nvPr/>
        </p:nvSpPr>
        <p:spPr bwMode="auto">
          <a:xfrm>
            <a:off x="3884613" y="9448800"/>
            <a:ext cx="2968625" cy="493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5DD4D2D4-E38A-4D56-A420-3EEB640C8AAC}" type="slidenum">
              <a:rPr lang="ru-RU" altLang="ru-RU" sz="1200">
                <a:solidFill>
                  <a:srgbClr val="000000"/>
                </a:solidFill>
                <a:cs typeface="Arial Unicode MS" charset="0"/>
              </a:rPr>
              <a:pPr algn="r">
                <a:buClrTx/>
                <a:buFontTx/>
                <a:buNone/>
              </a:pPr>
              <a:t>24</a:t>
            </a:fld>
            <a:endParaRPr lang="ru-RU" altLang="ru-RU" sz="1200">
              <a:solidFill>
                <a:srgbClr val="000000"/>
              </a:solidFill>
              <a:cs typeface="Arial Unicode MS" charset="0"/>
            </a:endParaRPr>
          </a:p>
        </p:txBody>
      </p:sp>
      <p:sp>
        <p:nvSpPr>
          <p:cNvPr id="57346" name="Text Box 2"/>
          <p:cNvSpPr txBox="1">
            <a:spLocks noChangeArrowheads="1"/>
          </p:cNvSpPr>
          <p:nvPr/>
        </p:nvSpPr>
        <p:spPr bwMode="auto">
          <a:xfrm>
            <a:off x="3884613" y="9448800"/>
            <a:ext cx="2970212"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D01394B0-45C2-4CE2-B349-C91826C69CE6}" type="slidenum">
              <a:rPr lang="ru-RU" altLang="ru-RU" sz="1200">
                <a:solidFill>
                  <a:srgbClr val="000000"/>
                </a:solidFill>
                <a:cs typeface="Arial Unicode MS" charset="0"/>
              </a:rPr>
              <a:pPr algn="r">
                <a:buClrTx/>
                <a:buFontTx/>
                <a:buNone/>
              </a:pPr>
              <a:t>24</a:t>
            </a:fld>
            <a:endParaRPr lang="ru-RU" altLang="ru-RU" sz="1200">
              <a:solidFill>
                <a:srgbClr val="000000"/>
              </a:solidFill>
              <a:cs typeface="Arial Unicode MS" charset="0"/>
            </a:endParaRPr>
          </a:p>
        </p:txBody>
      </p:sp>
      <p:sp>
        <p:nvSpPr>
          <p:cNvPr id="57347" name="Rectangle 3"/>
          <p:cNvSpPr txBox="1">
            <a:spLocks noGrp="1" noRot="1" noChangeAspect="1" noChangeArrowheads="1"/>
          </p:cNvSpPr>
          <p:nvPr>
            <p:ph type="sldImg"/>
          </p:nvPr>
        </p:nvSpPr>
        <p:spPr bwMode="auto">
          <a:xfrm>
            <a:off x="942975" y="746125"/>
            <a:ext cx="4972050" cy="3730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7348" name="Rectangle 4"/>
          <p:cNvSpPr txBox="1">
            <a:spLocks noGrp="1" noChangeArrowheads="1"/>
          </p:cNvSpPr>
          <p:nvPr>
            <p:ph type="body" idx="1"/>
          </p:nvPr>
        </p:nvSpPr>
        <p:spPr bwMode="auto">
          <a:xfrm>
            <a:off x="685800" y="4724400"/>
            <a:ext cx="5478463" cy="4470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12"/>
          <p:cNvSpPr>
            <a:spLocks noGrp="1" noChangeArrowheads="1"/>
          </p:cNvSpPr>
          <p:nvPr>
            <p:ph type="sldNum"/>
          </p:nvPr>
        </p:nvSpPr>
        <p:spPr>
          <a:ln/>
        </p:spPr>
        <p:txBody>
          <a:bodyPr/>
          <a:lstStyle/>
          <a:p>
            <a:fld id="{9F99349A-2497-4A10-BB33-81613CFDE053}" type="slidenum">
              <a:rPr lang="ru-RU" altLang="ru-RU"/>
              <a:pPr/>
              <a:t>25</a:t>
            </a:fld>
            <a:endParaRPr lang="ru-RU" altLang="ru-RU"/>
          </a:p>
        </p:txBody>
      </p:sp>
      <p:sp>
        <p:nvSpPr>
          <p:cNvPr id="58369" name="Text Box 1"/>
          <p:cNvSpPr txBox="1">
            <a:spLocks noChangeArrowheads="1"/>
          </p:cNvSpPr>
          <p:nvPr/>
        </p:nvSpPr>
        <p:spPr bwMode="auto">
          <a:xfrm>
            <a:off x="3884613" y="9448800"/>
            <a:ext cx="2968625" cy="493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E5F663C0-434D-403B-88AD-192F33EC380D}" type="slidenum">
              <a:rPr lang="ru-RU" altLang="ru-RU" sz="1200">
                <a:solidFill>
                  <a:srgbClr val="000000"/>
                </a:solidFill>
                <a:cs typeface="Arial Unicode MS" charset="0"/>
              </a:rPr>
              <a:pPr algn="r">
                <a:buClrTx/>
                <a:buFontTx/>
                <a:buNone/>
              </a:pPr>
              <a:t>25</a:t>
            </a:fld>
            <a:endParaRPr lang="ru-RU" altLang="ru-RU" sz="1200">
              <a:solidFill>
                <a:srgbClr val="000000"/>
              </a:solidFill>
              <a:cs typeface="Arial Unicode MS" charset="0"/>
            </a:endParaRPr>
          </a:p>
        </p:txBody>
      </p:sp>
      <p:sp>
        <p:nvSpPr>
          <p:cNvPr id="58370" name="Text Box 2"/>
          <p:cNvSpPr txBox="1">
            <a:spLocks noChangeArrowheads="1"/>
          </p:cNvSpPr>
          <p:nvPr/>
        </p:nvSpPr>
        <p:spPr bwMode="auto">
          <a:xfrm>
            <a:off x="3884613" y="9448800"/>
            <a:ext cx="2970212"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EEF559CC-A2CD-4CB9-A6A6-00BBC2598B5A}" type="slidenum">
              <a:rPr lang="ru-RU" altLang="ru-RU" sz="1200">
                <a:solidFill>
                  <a:srgbClr val="000000"/>
                </a:solidFill>
                <a:cs typeface="Arial Unicode MS" charset="0"/>
              </a:rPr>
              <a:pPr algn="r">
                <a:buClrTx/>
                <a:buFontTx/>
                <a:buNone/>
              </a:pPr>
              <a:t>25</a:t>
            </a:fld>
            <a:endParaRPr lang="ru-RU" altLang="ru-RU" sz="1200">
              <a:solidFill>
                <a:srgbClr val="000000"/>
              </a:solidFill>
              <a:cs typeface="Arial Unicode MS" charset="0"/>
            </a:endParaRPr>
          </a:p>
        </p:txBody>
      </p:sp>
      <p:sp>
        <p:nvSpPr>
          <p:cNvPr id="58371" name="Rectangle 3"/>
          <p:cNvSpPr txBox="1">
            <a:spLocks noGrp="1" noRot="1" noChangeAspect="1" noChangeArrowheads="1"/>
          </p:cNvSpPr>
          <p:nvPr>
            <p:ph type="sldImg"/>
          </p:nvPr>
        </p:nvSpPr>
        <p:spPr bwMode="auto">
          <a:xfrm>
            <a:off x="942975" y="746125"/>
            <a:ext cx="4972050" cy="3730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8372" name="Rectangle 4"/>
          <p:cNvSpPr txBox="1">
            <a:spLocks noGrp="1" noChangeArrowheads="1"/>
          </p:cNvSpPr>
          <p:nvPr>
            <p:ph type="body" idx="1"/>
          </p:nvPr>
        </p:nvSpPr>
        <p:spPr bwMode="auto">
          <a:xfrm>
            <a:off x="685800" y="4724400"/>
            <a:ext cx="5478463" cy="4470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p:cNvSpPr>
            <a:spLocks noGrp="1" noChangeArrowheads="1"/>
          </p:cNvSpPr>
          <p:nvPr>
            <p:ph type="sldNum"/>
          </p:nvPr>
        </p:nvSpPr>
        <p:spPr>
          <a:ln/>
        </p:spPr>
        <p:txBody>
          <a:bodyPr/>
          <a:lstStyle/>
          <a:p>
            <a:fld id="{FE2969F2-4C40-43C3-A40C-F5A704899DD8}" type="slidenum">
              <a:rPr lang="ru-RU" altLang="ru-RU"/>
              <a:pPr/>
              <a:t>26</a:t>
            </a:fld>
            <a:endParaRPr lang="ru-RU" altLang="ru-RU"/>
          </a:p>
        </p:txBody>
      </p:sp>
      <p:sp>
        <p:nvSpPr>
          <p:cNvPr id="59393" name="Text Box 1"/>
          <p:cNvSpPr txBox="1">
            <a:spLocks noChangeArrowheads="1"/>
          </p:cNvSpPr>
          <p:nvPr/>
        </p:nvSpPr>
        <p:spPr bwMode="auto">
          <a:xfrm>
            <a:off x="3884613" y="9448800"/>
            <a:ext cx="2968625" cy="493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A8CC66D2-DBA8-4819-96C8-E671E5F95538}" type="slidenum">
              <a:rPr lang="ru-RU" altLang="ru-RU" sz="1200">
                <a:solidFill>
                  <a:srgbClr val="000000"/>
                </a:solidFill>
                <a:cs typeface="Arial Unicode MS" charset="0"/>
              </a:rPr>
              <a:pPr algn="r">
                <a:buClrTx/>
                <a:buFontTx/>
                <a:buNone/>
              </a:pPr>
              <a:t>26</a:t>
            </a:fld>
            <a:endParaRPr lang="ru-RU" altLang="ru-RU" sz="1200">
              <a:solidFill>
                <a:srgbClr val="000000"/>
              </a:solidFill>
              <a:cs typeface="Arial Unicode MS" charset="0"/>
            </a:endParaRPr>
          </a:p>
        </p:txBody>
      </p:sp>
      <p:sp>
        <p:nvSpPr>
          <p:cNvPr id="59394" name="Rectangle 2"/>
          <p:cNvSpPr txBox="1">
            <a:spLocks noGrp="1" noRot="1" noChangeAspect="1" noChangeArrowheads="1"/>
          </p:cNvSpPr>
          <p:nvPr>
            <p:ph type="sldImg"/>
          </p:nvPr>
        </p:nvSpPr>
        <p:spPr bwMode="auto">
          <a:xfrm>
            <a:off x="942975" y="746125"/>
            <a:ext cx="4970463" cy="37290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9395" name="Rectangle 3"/>
          <p:cNvSpPr txBox="1">
            <a:spLocks noGrp="1" noChangeArrowheads="1"/>
          </p:cNvSpPr>
          <p:nvPr>
            <p:ph type="body" idx="1"/>
          </p:nvPr>
        </p:nvSpPr>
        <p:spPr bwMode="auto">
          <a:xfrm>
            <a:off x="685800" y="4724400"/>
            <a:ext cx="5478463" cy="4470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p:cNvSpPr>
            <a:spLocks noGrp="1" noChangeArrowheads="1"/>
          </p:cNvSpPr>
          <p:nvPr>
            <p:ph type="sldNum"/>
          </p:nvPr>
        </p:nvSpPr>
        <p:spPr>
          <a:ln/>
        </p:spPr>
        <p:txBody>
          <a:bodyPr/>
          <a:lstStyle/>
          <a:p>
            <a:fld id="{12973D75-4E97-4101-A9FA-8D3489D68051}" type="slidenum">
              <a:rPr lang="ru-RU" altLang="ru-RU"/>
              <a:pPr/>
              <a:t>27</a:t>
            </a:fld>
            <a:endParaRPr lang="ru-RU" altLang="ru-RU"/>
          </a:p>
        </p:txBody>
      </p:sp>
      <p:sp>
        <p:nvSpPr>
          <p:cNvPr id="60417" name="Text Box 1"/>
          <p:cNvSpPr txBox="1">
            <a:spLocks noChangeArrowheads="1"/>
          </p:cNvSpPr>
          <p:nvPr/>
        </p:nvSpPr>
        <p:spPr bwMode="auto">
          <a:xfrm>
            <a:off x="3884613" y="9448800"/>
            <a:ext cx="2968625" cy="493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EC4ECA88-852E-4298-A5EA-29A9A744A1E2}" type="slidenum">
              <a:rPr lang="ru-RU" altLang="ru-RU" sz="1200">
                <a:solidFill>
                  <a:srgbClr val="000000"/>
                </a:solidFill>
                <a:cs typeface="Arial Unicode MS" charset="0"/>
              </a:rPr>
              <a:pPr algn="r">
                <a:buClrTx/>
                <a:buFontTx/>
                <a:buNone/>
              </a:pPr>
              <a:t>27</a:t>
            </a:fld>
            <a:endParaRPr lang="ru-RU" altLang="ru-RU" sz="1200">
              <a:solidFill>
                <a:srgbClr val="000000"/>
              </a:solidFill>
              <a:cs typeface="Arial Unicode MS" charset="0"/>
            </a:endParaRPr>
          </a:p>
        </p:txBody>
      </p:sp>
      <p:sp>
        <p:nvSpPr>
          <p:cNvPr id="60418" name="Rectangle 2"/>
          <p:cNvSpPr txBox="1">
            <a:spLocks noGrp="1" noRot="1" noChangeAspect="1" noChangeArrowheads="1"/>
          </p:cNvSpPr>
          <p:nvPr>
            <p:ph type="sldImg"/>
          </p:nvPr>
        </p:nvSpPr>
        <p:spPr bwMode="auto">
          <a:xfrm>
            <a:off x="942975" y="746125"/>
            <a:ext cx="4970463" cy="37290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0419" name="Rectangle 3"/>
          <p:cNvSpPr txBox="1">
            <a:spLocks noGrp="1" noChangeArrowheads="1"/>
          </p:cNvSpPr>
          <p:nvPr>
            <p:ph type="body" idx="1"/>
          </p:nvPr>
        </p:nvSpPr>
        <p:spPr bwMode="auto">
          <a:xfrm>
            <a:off x="685800" y="4724400"/>
            <a:ext cx="5478463" cy="4470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p:cNvSpPr>
            <a:spLocks noGrp="1" noChangeArrowheads="1"/>
          </p:cNvSpPr>
          <p:nvPr>
            <p:ph type="sldNum"/>
          </p:nvPr>
        </p:nvSpPr>
        <p:spPr>
          <a:ln/>
        </p:spPr>
        <p:txBody>
          <a:bodyPr/>
          <a:lstStyle/>
          <a:p>
            <a:fld id="{A79E5DC6-F741-4AC6-A424-9E334A2C67C3}" type="slidenum">
              <a:rPr lang="ru-RU" altLang="ru-RU"/>
              <a:pPr/>
              <a:t>28</a:t>
            </a:fld>
            <a:endParaRPr lang="ru-RU" altLang="ru-RU"/>
          </a:p>
        </p:txBody>
      </p:sp>
      <p:sp>
        <p:nvSpPr>
          <p:cNvPr id="61441" name="Text Box 1"/>
          <p:cNvSpPr txBox="1">
            <a:spLocks noChangeArrowheads="1"/>
          </p:cNvSpPr>
          <p:nvPr/>
        </p:nvSpPr>
        <p:spPr bwMode="auto">
          <a:xfrm>
            <a:off x="3884613" y="9448800"/>
            <a:ext cx="2968625" cy="493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1D64BC0D-DAC8-4ED2-A2CB-DF9050D91DD3}" type="slidenum">
              <a:rPr lang="ru-RU" altLang="ru-RU" sz="1200">
                <a:solidFill>
                  <a:srgbClr val="000000"/>
                </a:solidFill>
                <a:cs typeface="Arial Unicode MS" charset="0"/>
              </a:rPr>
              <a:pPr algn="r">
                <a:buClrTx/>
                <a:buFontTx/>
                <a:buNone/>
              </a:pPr>
              <a:t>28</a:t>
            </a:fld>
            <a:endParaRPr lang="ru-RU" altLang="ru-RU" sz="1200">
              <a:solidFill>
                <a:srgbClr val="000000"/>
              </a:solidFill>
              <a:cs typeface="Arial Unicode MS" charset="0"/>
            </a:endParaRPr>
          </a:p>
        </p:txBody>
      </p:sp>
      <p:sp>
        <p:nvSpPr>
          <p:cNvPr id="61442" name="Rectangle 2"/>
          <p:cNvSpPr txBox="1">
            <a:spLocks noGrp="1" noRot="1" noChangeAspect="1" noChangeArrowheads="1"/>
          </p:cNvSpPr>
          <p:nvPr>
            <p:ph type="sldImg"/>
          </p:nvPr>
        </p:nvSpPr>
        <p:spPr bwMode="auto">
          <a:xfrm>
            <a:off x="942975" y="746125"/>
            <a:ext cx="4970463" cy="37290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3" name="Rectangle 3"/>
          <p:cNvSpPr txBox="1">
            <a:spLocks noGrp="1" noChangeArrowheads="1"/>
          </p:cNvSpPr>
          <p:nvPr>
            <p:ph type="body" idx="1"/>
          </p:nvPr>
        </p:nvSpPr>
        <p:spPr bwMode="auto">
          <a:xfrm>
            <a:off x="685800" y="4724400"/>
            <a:ext cx="5478463" cy="4470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p:cNvSpPr>
            <a:spLocks noGrp="1" noChangeArrowheads="1"/>
          </p:cNvSpPr>
          <p:nvPr>
            <p:ph type="sldNum"/>
          </p:nvPr>
        </p:nvSpPr>
        <p:spPr>
          <a:ln/>
        </p:spPr>
        <p:txBody>
          <a:bodyPr/>
          <a:lstStyle/>
          <a:p>
            <a:fld id="{0A898934-0FF9-4E0B-A887-F55D31470DCC}" type="slidenum">
              <a:rPr lang="ru-RU" altLang="ru-RU"/>
              <a:pPr/>
              <a:t>29</a:t>
            </a:fld>
            <a:endParaRPr lang="ru-RU" altLang="ru-RU"/>
          </a:p>
        </p:txBody>
      </p:sp>
      <p:sp>
        <p:nvSpPr>
          <p:cNvPr id="62465" name="Text Box 1"/>
          <p:cNvSpPr txBox="1">
            <a:spLocks noChangeArrowheads="1"/>
          </p:cNvSpPr>
          <p:nvPr/>
        </p:nvSpPr>
        <p:spPr bwMode="auto">
          <a:xfrm>
            <a:off x="3884613" y="9448800"/>
            <a:ext cx="2968625" cy="493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0E791C60-F2EE-4F70-A7F5-1A2F3AFF7D1A}" type="slidenum">
              <a:rPr lang="ru-RU" altLang="ru-RU" sz="1200">
                <a:solidFill>
                  <a:srgbClr val="000000"/>
                </a:solidFill>
                <a:cs typeface="Arial Unicode MS" charset="0"/>
              </a:rPr>
              <a:pPr algn="r">
                <a:buClrTx/>
                <a:buFontTx/>
                <a:buNone/>
              </a:pPr>
              <a:t>29</a:t>
            </a:fld>
            <a:endParaRPr lang="ru-RU" altLang="ru-RU" sz="1200">
              <a:solidFill>
                <a:srgbClr val="000000"/>
              </a:solidFill>
              <a:cs typeface="Arial Unicode MS" charset="0"/>
            </a:endParaRPr>
          </a:p>
        </p:txBody>
      </p:sp>
      <p:sp>
        <p:nvSpPr>
          <p:cNvPr id="62466" name="Rectangle 2"/>
          <p:cNvSpPr txBox="1">
            <a:spLocks noGrp="1" noRot="1" noChangeAspect="1" noChangeArrowheads="1"/>
          </p:cNvSpPr>
          <p:nvPr>
            <p:ph type="sldImg"/>
          </p:nvPr>
        </p:nvSpPr>
        <p:spPr bwMode="auto">
          <a:xfrm>
            <a:off x="942975" y="746125"/>
            <a:ext cx="4970463" cy="37290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2467" name="Rectangle 3"/>
          <p:cNvSpPr txBox="1">
            <a:spLocks noGrp="1" noChangeArrowheads="1"/>
          </p:cNvSpPr>
          <p:nvPr>
            <p:ph type="body" idx="1"/>
          </p:nvPr>
        </p:nvSpPr>
        <p:spPr bwMode="auto">
          <a:xfrm>
            <a:off x="685800" y="4724400"/>
            <a:ext cx="5478463" cy="4470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p:cNvSpPr>
            <a:spLocks noGrp="1" noChangeArrowheads="1"/>
          </p:cNvSpPr>
          <p:nvPr>
            <p:ph type="sldNum"/>
          </p:nvPr>
        </p:nvSpPr>
        <p:spPr>
          <a:ln/>
        </p:spPr>
        <p:txBody>
          <a:bodyPr/>
          <a:lstStyle/>
          <a:p>
            <a:fld id="{5C9D265B-6704-415C-B51E-A3AB5A2238A5}" type="slidenum">
              <a:rPr lang="ru-RU" altLang="ru-RU"/>
              <a:pPr/>
              <a:t>30</a:t>
            </a:fld>
            <a:endParaRPr lang="ru-RU" altLang="ru-RU"/>
          </a:p>
        </p:txBody>
      </p:sp>
      <p:sp>
        <p:nvSpPr>
          <p:cNvPr id="63489" name="Text Box 1"/>
          <p:cNvSpPr txBox="1">
            <a:spLocks noChangeArrowheads="1"/>
          </p:cNvSpPr>
          <p:nvPr/>
        </p:nvSpPr>
        <p:spPr bwMode="auto">
          <a:xfrm>
            <a:off x="3884613" y="9448800"/>
            <a:ext cx="2968625" cy="493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5D74594E-6308-416C-96CA-DE6C70AA01C6}" type="slidenum">
              <a:rPr lang="ru-RU" altLang="ru-RU" sz="1200">
                <a:solidFill>
                  <a:srgbClr val="000000"/>
                </a:solidFill>
                <a:cs typeface="Arial Unicode MS" charset="0"/>
              </a:rPr>
              <a:pPr algn="r">
                <a:buClrTx/>
                <a:buFontTx/>
                <a:buNone/>
              </a:pPr>
              <a:t>30</a:t>
            </a:fld>
            <a:endParaRPr lang="ru-RU" altLang="ru-RU" sz="1200">
              <a:solidFill>
                <a:srgbClr val="000000"/>
              </a:solidFill>
              <a:cs typeface="Arial Unicode MS" charset="0"/>
            </a:endParaRPr>
          </a:p>
        </p:txBody>
      </p:sp>
      <p:sp>
        <p:nvSpPr>
          <p:cNvPr id="63490" name="Rectangle 2"/>
          <p:cNvSpPr txBox="1">
            <a:spLocks noGrp="1" noRot="1" noChangeAspect="1" noChangeArrowheads="1"/>
          </p:cNvSpPr>
          <p:nvPr>
            <p:ph type="sldImg"/>
          </p:nvPr>
        </p:nvSpPr>
        <p:spPr bwMode="auto">
          <a:xfrm>
            <a:off x="942975" y="746125"/>
            <a:ext cx="4970463" cy="37290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3491" name="Rectangle 3"/>
          <p:cNvSpPr txBox="1">
            <a:spLocks noGrp="1" noChangeArrowheads="1"/>
          </p:cNvSpPr>
          <p:nvPr>
            <p:ph type="body" idx="1"/>
          </p:nvPr>
        </p:nvSpPr>
        <p:spPr bwMode="auto">
          <a:xfrm>
            <a:off x="685800" y="4724400"/>
            <a:ext cx="5478463" cy="4470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12"/>
          <p:cNvSpPr>
            <a:spLocks noGrp="1" noChangeArrowheads="1"/>
          </p:cNvSpPr>
          <p:nvPr>
            <p:ph type="sldNum"/>
          </p:nvPr>
        </p:nvSpPr>
        <p:spPr>
          <a:ln/>
        </p:spPr>
        <p:txBody>
          <a:bodyPr/>
          <a:lstStyle/>
          <a:p>
            <a:fld id="{7B833A09-DA3C-4195-A5ED-D5C3948E1A3D}" type="slidenum">
              <a:rPr lang="ru-RU" altLang="ru-RU"/>
              <a:pPr/>
              <a:t>3</a:t>
            </a:fld>
            <a:endParaRPr lang="ru-RU" altLang="ru-RU"/>
          </a:p>
        </p:txBody>
      </p:sp>
      <p:sp>
        <p:nvSpPr>
          <p:cNvPr id="35841" name="Text Box 1"/>
          <p:cNvSpPr txBox="1">
            <a:spLocks noChangeArrowheads="1"/>
          </p:cNvSpPr>
          <p:nvPr/>
        </p:nvSpPr>
        <p:spPr bwMode="auto">
          <a:xfrm>
            <a:off x="3884613" y="9448800"/>
            <a:ext cx="2968625" cy="493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29EE6BD6-0A7F-45CF-95E2-16F6D8BEFED8}" type="slidenum">
              <a:rPr lang="ru-RU" altLang="ru-RU" sz="1200">
                <a:solidFill>
                  <a:srgbClr val="000000"/>
                </a:solidFill>
                <a:cs typeface="Arial Unicode MS" charset="0"/>
              </a:rPr>
              <a:pPr algn="r">
                <a:buClrTx/>
                <a:buFontTx/>
                <a:buNone/>
              </a:pPr>
              <a:t>3</a:t>
            </a:fld>
            <a:endParaRPr lang="ru-RU" altLang="ru-RU" sz="1200">
              <a:solidFill>
                <a:srgbClr val="000000"/>
              </a:solidFill>
              <a:cs typeface="Arial Unicode MS" charset="0"/>
            </a:endParaRPr>
          </a:p>
        </p:txBody>
      </p:sp>
      <p:sp>
        <p:nvSpPr>
          <p:cNvPr id="35842" name="Text Box 2"/>
          <p:cNvSpPr txBox="1">
            <a:spLocks noChangeArrowheads="1"/>
          </p:cNvSpPr>
          <p:nvPr/>
        </p:nvSpPr>
        <p:spPr bwMode="auto">
          <a:xfrm>
            <a:off x="3884613" y="9448800"/>
            <a:ext cx="2970212"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44FF1D15-2F6B-452E-B811-817C18362818}" type="slidenum">
              <a:rPr lang="ru-RU" altLang="ru-RU" sz="1200">
                <a:solidFill>
                  <a:srgbClr val="000000"/>
                </a:solidFill>
                <a:cs typeface="Arial Unicode MS" charset="0"/>
              </a:rPr>
              <a:pPr algn="r">
                <a:buClrTx/>
                <a:buFontTx/>
                <a:buNone/>
              </a:pPr>
              <a:t>3</a:t>
            </a:fld>
            <a:endParaRPr lang="ru-RU" altLang="ru-RU" sz="1200">
              <a:solidFill>
                <a:srgbClr val="000000"/>
              </a:solidFill>
              <a:cs typeface="Arial Unicode MS" charset="0"/>
            </a:endParaRPr>
          </a:p>
        </p:txBody>
      </p:sp>
      <p:sp>
        <p:nvSpPr>
          <p:cNvPr id="35843" name="Rectangle 3"/>
          <p:cNvSpPr txBox="1">
            <a:spLocks noGrp="1" noRot="1" noChangeAspect="1" noChangeArrowheads="1"/>
          </p:cNvSpPr>
          <p:nvPr>
            <p:ph type="sldImg"/>
          </p:nvPr>
        </p:nvSpPr>
        <p:spPr bwMode="auto">
          <a:xfrm>
            <a:off x="942975" y="746125"/>
            <a:ext cx="4972050" cy="3730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5844" name="Rectangle 4"/>
          <p:cNvSpPr txBox="1">
            <a:spLocks noGrp="1" noChangeArrowheads="1"/>
          </p:cNvSpPr>
          <p:nvPr>
            <p:ph type="body" idx="1"/>
          </p:nvPr>
        </p:nvSpPr>
        <p:spPr bwMode="auto">
          <a:xfrm>
            <a:off x="685800" y="4724400"/>
            <a:ext cx="5478463" cy="4470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12"/>
          <p:cNvSpPr>
            <a:spLocks noGrp="1" noChangeArrowheads="1"/>
          </p:cNvSpPr>
          <p:nvPr>
            <p:ph type="sldNum"/>
          </p:nvPr>
        </p:nvSpPr>
        <p:spPr>
          <a:ln/>
        </p:spPr>
        <p:txBody>
          <a:bodyPr/>
          <a:lstStyle/>
          <a:p>
            <a:fld id="{B3EFFEE4-FF14-44E7-8C65-E5CAF47025DD}" type="slidenum">
              <a:rPr lang="ru-RU" altLang="ru-RU"/>
              <a:pPr/>
              <a:t>4</a:t>
            </a:fld>
            <a:endParaRPr lang="ru-RU" altLang="ru-RU"/>
          </a:p>
        </p:txBody>
      </p:sp>
      <p:sp>
        <p:nvSpPr>
          <p:cNvPr id="36865" name="Text Box 1"/>
          <p:cNvSpPr txBox="1">
            <a:spLocks noChangeArrowheads="1"/>
          </p:cNvSpPr>
          <p:nvPr/>
        </p:nvSpPr>
        <p:spPr bwMode="auto">
          <a:xfrm>
            <a:off x="3884613" y="9448800"/>
            <a:ext cx="2968625" cy="493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57F2B26C-604D-44E5-A1A9-BC8041127436}" type="slidenum">
              <a:rPr lang="ru-RU" altLang="ru-RU" sz="1200">
                <a:solidFill>
                  <a:srgbClr val="000000"/>
                </a:solidFill>
                <a:cs typeface="Arial Unicode MS" charset="0"/>
              </a:rPr>
              <a:pPr algn="r">
                <a:buClrTx/>
                <a:buFontTx/>
                <a:buNone/>
              </a:pPr>
              <a:t>4</a:t>
            </a:fld>
            <a:endParaRPr lang="ru-RU" altLang="ru-RU" sz="1200">
              <a:solidFill>
                <a:srgbClr val="000000"/>
              </a:solidFill>
              <a:cs typeface="Arial Unicode MS" charset="0"/>
            </a:endParaRPr>
          </a:p>
        </p:txBody>
      </p:sp>
      <p:sp>
        <p:nvSpPr>
          <p:cNvPr id="36866" name="Text Box 2"/>
          <p:cNvSpPr txBox="1">
            <a:spLocks noChangeArrowheads="1"/>
          </p:cNvSpPr>
          <p:nvPr/>
        </p:nvSpPr>
        <p:spPr bwMode="auto">
          <a:xfrm>
            <a:off x="3884613" y="9448800"/>
            <a:ext cx="2970212"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3C50B887-F161-4D16-9061-EF9E694FB3CE}" type="slidenum">
              <a:rPr lang="ru-RU" altLang="ru-RU" sz="1200">
                <a:solidFill>
                  <a:srgbClr val="000000"/>
                </a:solidFill>
                <a:cs typeface="Arial Unicode MS" charset="0"/>
              </a:rPr>
              <a:pPr algn="r">
                <a:buClrTx/>
                <a:buFontTx/>
                <a:buNone/>
              </a:pPr>
              <a:t>4</a:t>
            </a:fld>
            <a:endParaRPr lang="ru-RU" altLang="ru-RU" sz="1200">
              <a:solidFill>
                <a:srgbClr val="000000"/>
              </a:solidFill>
              <a:cs typeface="Arial Unicode MS" charset="0"/>
            </a:endParaRPr>
          </a:p>
        </p:txBody>
      </p:sp>
      <p:sp>
        <p:nvSpPr>
          <p:cNvPr id="36867" name="Rectangle 3"/>
          <p:cNvSpPr txBox="1">
            <a:spLocks noGrp="1" noRot="1" noChangeAspect="1" noChangeArrowheads="1"/>
          </p:cNvSpPr>
          <p:nvPr>
            <p:ph type="sldImg"/>
          </p:nvPr>
        </p:nvSpPr>
        <p:spPr bwMode="auto">
          <a:xfrm>
            <a:off x="942975" y="746125"/>
            <a:ext cx="4972050" cy="3730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6868" name="Rectangle 4"/>
          <p:cNvSpPr txBox="1">
            <a:spLocks noGrp="1" noChangeArrowheads="1"/>
          </p:cNvSpPr>
          <p:nvPr>
            <p:ph type="body" idx="1"/>
          </p:nvPr>
        </p:nvSpPr>
        <p:spPr bwMode="auto">
          <a:xfrm>
            <a:off x="685800" y="4724400"/>
            <a:ext cx="5478463" cy="4470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12"/>
          <p:cNvSpPr>
            <a:spLocks noGrp="1" noChangeArrowheads="1"/>
          </p:cNvSpPr>
          <p:nvPr>
            <p:ph type="sldNum"/>
          </p:nvPr>
        </p:nvSpPr>
        <p:spPr>
          <a:ln/>
        </p:spPr>
        <p:txBody>
          <a:bodyPr/>
          <a:lstStyle/>
          <a:p>
            <a:fld id="{72C01E51-31CE-4565-895B-D737F51B6311}" type="slidenum">
              <a:rPr lang="ru-RU" altLang="ru-RU"/>
              <a:pPr/>
              <a:t>5</a:t>
            </a:fld>
            <a:endParaRPr lang="ru-RU" altLang="ru-RU"/>
          </a:p>
        </p:txBody>
      </p:sp>
      <p:sp>
        <p:nvSpPr>
          <p:cNvPr id="37889" name="Text Box 1"/>
          <p:cNvSpPr txBox="1">
            <a:spLocks noChangeArrowheads="1"/>
          </p:cNvSpPr>
          <p:nvPr/>
        </p:nvSpPr>
        <p:spPr bwMode="auto">
          <a:xfrm>
            <a:off x="3884613" y="9448800"/>
            <a:ext cx="2968625" cy="493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BB2A4747-09B9-43B5-8ED4-BCC4B5059EFA}" type="slidenum">
              <a:rPr lang="ru-RU" altLang="ru-RU" sz="1200">
                <a:solidFill>
                  <a:srgbClr val="000000"/>
                </a:solidFill>
                <a:cs typeface="Arial Unicode MS" charset="0"/>
              </a:rPr>
              <a:pPr algn="r">
                <a:buClrTx/>
                <a:buFontTx/>
                <a:buNone/>
              </a:pPr>
              <a:t>5</a:t>
            </a:fld>
            <a:endParaRPr lang="ru-RU" altLang="ru-RU" sz="1200">
              <a:solidFill>
                <a:srgbClr val="000000"/>
              </a:solidFill>
              <a:cs typeface="Arial Unicode MS" charset="0"/>
            </a:endParaRPr>
          </a:p>
        </p:txBody>
      </p:sp>
      <p:sp>
        <p:nvSpPr>
          <p:cNvPr id="37890" name="Text Box 2"/>
          <p:cNvSpPr txBox="1">
            <a:spLocks noChangeArrowheads="1"/>
          </p:cNvSpPr>
          <p:nvPr/>
        </p:nvSpPr>
        <p:spPr bwMode="auto">
          <a:xfrm>
            <a:off x="3884613" y="9448800"/>
            <a:ext cx="2970212"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0C6DA23C-3651-4984-9664-500FA026CEDC}" type="slidenum">
              <a:rPr lang="ru-RU" altLang="ru-RU" sz="1200">
                <a:solidFill>
                  <a:srgbClr val="000000"/>
                </a:solidFill>
                <a:cs typeface="Arial Unicode MS" charset="0"/>
              </a:rPr>
              <a:pPr algn="r">
                <a:buClrTx/>
                <a:buFontTx/>
                <a:buNone/>
              </a:pPr>
              <a:t>5</a:t>
            </a:fld>
            <a:endParaRPr lang="ru-RU" altLang="ru-RU" sz="1200">
              <a:solidFill>
                <a:srgbClr val="000000"/>
              </a:solidFill>
              <a:cs typeface="Arial Unicode MS" charset="0"/>
            </a:endParaRPr>
          </a:p>
        </p:txBody>
      </p:sp>
      <p:sp>
        <p:nvSpPr>
          <p:cNvPr id="37891" name="Rectangle 3"/>
          <p:cNvSpPr txBox="1">
            <a:spLocks noGrp="1" noRot="1" noChangeAspect="1" noChangeArrowheads="1"/>
          </p:cNvSpPr>
          <p:nvPr>
            <p:ph type="sldImg"/>
          </p:nvPr>
        </p:nvSpPr>
        <p:spPr bwMode="auto">
          <a:xfrm>
            <a:off x="942975" y="746125"/>
            <a:ext cx="4972050" cy="3730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7892" name="Rectangle 4"/>
          <p:cNvSpPr txBox="1">
            <a:spLocks noGrp="1" noChangeArrowheads="1"/>
          </p:cNvSpPr>
          <p:nvPr>
            <p:ph type="body" idx="1"/>
          </p:nvPr>
        </p:nvSpPr>
        <p:spPr bwMode="auto">
          <a:xfrm>
            <a:off x="685800" y="4724400"/>
            <a:ext cx="5478463" cy="4470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12"/>
          <p:cNvSpPr>
            <a:spLocks noGrp="1" noChangeArrowheads="1"/>
          </p:cNvSpPr>
          <p:nvPr>
            <p:ph type="sldNum"/>
          </p:nvPr>
        </p:nvSpPr>
        <p:spPr>
          <a:ln/>
        </p:spPr>
        <p:txBody>
          <a:bodyPr/>
          <a:lstStyle/>
          <a:p>
            <a:fld id="{5C944C92-09A8-494E-9AD2-4DB6F21EDCEB}" type="slidenum">
              <a:rPr lang="ru-RU" altLang="ru-RU"/>
              <a:pPr/>
              <a:t>6</a:t>
            </a:fld>
            <a:endParaRPr lang="ru-RU" altLang="ru-RU"/>
          </a:p>
        </p:txBody>
      </p:sp>
      <p:sp>
        <p:nvSpPr>
          <p:cNvPr id="38913" name="Text Box 1"/>
          <p:cNvSpPr txBox="1">
            <a:spLocks noChangeArrowheads="1"/>
          </p:cNvSpPr>
          <p:nvPr/>
        </p:nvSpPr>
        <p:spPr bwMode="auto">
          <a:xfrm>
            <a:off x="3884613" y="9448800"/>
            <a:ext cx="2968625" cy="493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52931029-7369-4E4E-A1C6-F1823E9E1887}" type="slidenum">
              <a:rPr lang="ru-RU" altLang="ru-RU" sz="1200">
                <a:solidFill>
                  <a:srgbClr val="000000"/>
                </a:solidFill>
                <a:cs typeface="Arial Unicode MS" charset="0"/>
              </a:rPr>
              <a:pPr algn="r">
                <a:buClrTx/>
                <a:buFontTx/>
                <a:buNone/>
              </a:pPr>
              <a:t>6</a:t>
            </a:fld>
            <a:endParaRPr lang="ru-RU" altLang="ru-RU" sz="1200">
              <a:solidFill>
                <a:srgbClr val="000000"/>
              </a:solidFill>
              <a:cs typeface="Arial Unicode MS" charset="0"/>
            </a:endParaRPr>
          </a:p>
        </p:txBody>
      </p:sp>
      <p:sp>
        <p:nvSpPr>
          <p:cNvPr id="38914" name="Text Box 2"/>
          <p:cNvSpPr txBox="1">
            <a:spLocks noChangeArrowheads="1"/>
          </p:cNvSpPr>
          <p:nvPr/>
        </p:nvSpPr>
        <p:spPr bwMode="auto">
          <a:xfrm>
            <a:off x="3884613" y="9448800"/>
            <a:ext cx="2970212"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C902A319-FA25-464B-9A02-C7650CFA1440}" type="slidenum">
              <a:rPr lang="ru-RU" altLang="ru-RU" sz="1200">
                <a:solidFill>
                  <a:srgbClr val="000000"/>
                </a:solidFill>
                <a:cs typeface="Arial Unicode MS" charset="0"/>
              </a:rPr>
              <a:pPr algn="r">
                <a:buClrTx/>
                <a:buFontTx/>
                <a:buNone/>
              </a:pPr>
              <a:t>6</a:t>
            </a:fld>
            <a:endParaRPr lang="ru-RU" altLang="ru-RU" sz="1200">
              <a:solidFill>
                <a:srgbClr val="000000"/>
              </a:solidFill>
              <a:cs typeface="Arial Unicode MS" charset="0"/>
            </a:endParaRPr>
          </a:p>
        </p:txBody>
      </p:sp>
      <p:sp>
        <p:nvSpPr>
          <p:cNvPr id="38915" name="Rectangle 3"/>
          <p:cNvSpPr txBox="1">
            <a:spLocks noGrp="1" noRot="1" noChangeAspect="1" noChangeArrowheads="1"/>
          </p:cNvSpPr>
          <p:nvPr>
            <p:ph type="sldImg"/>
          </p:nvPr>
        </p:nvSpPr>
        <p:spPr bwMode="auto">
          <a:xfrm>
            <a:off x="942975" y="746125"/>
            <a:ext cx="4972050" cy="3730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8916" name="Rectangle 4"/>
          <p:cNvSpPr txBox="1">
            <a:spLocks noGrp="1" noChangeArrowheads="1"/>
          </p:cNvSpPr>
          <p:nvPr>
            <p:ph type="body" idx="1"/>
          </p:nvPr>
        </p:nvSpPr>
        <p:spPr bwMode="auto">
          <a:xfrm>
            <a:off x="685800" y="4724400"/>
            <a:ext cx="5478463" cy="4470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12"/>
          <p:cNvSpPr>
            <a:spLocks noGrp="1" noChangeArrowheads="1"/>
          </p:cNvSpPr>
          <p:nvPr>
            <p:ph type="sldNum"/>
          </p:nvPr>
        </p:nvSpPr>
        <p:spPr>
          <a:ln/>
        </p:spPr>
        <p:txBody>
          <a:bodyPr/>
          <a:lstStyle/>
          <a:p>
            <a:fld id="{81BE5182-9A57-4443-8CF0-C92A28CB930B}" type="slidenum">
              <a:rPr lang="ru-RU" altLang="ru-RU"/>
              <a:pPr/>
              <a:t>7</a:t>
            </a:fld>
            <a:endParaRPr lang="ru-RU" altLang="ru-RU"/>
          </a:p>
        </p:txBody>
      </p:sp>
      <p:sp>
        <p:nvSpPr>
          <p:cNvPr id="39937" name="Text Box 1"/>
          <p:cNvSpPr txBox="1">
            <a:spLocks noChangeArrowheads="1"/>
          </p:cNvSpPr>
          <p:nvPr/>
        </p:nvSpPr>
        <p:spPr bwMode="auto">
          <a:xfrm>
            <a:off x="3884613" y="9448800"/>
            <a:ext cx="2968625" cy="493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97B3B1AA-D58B-4871-B2E6-0EF5F73DBD9B}" type="slidenum">
              <a:rPr lang="ru-RU" altLang="ru-RU" sz="1200">
                <a:solidFill>
                  <a:srgbClr val="000000"/>
                </a:solidFill>
                <a:cs typeface="Arial Unicode MS" charset="0"/>
              </a:rPr>
              <a:pPr algn="r">
                <a:buClrTx/>
                <a:buFontTx/>
                <a:buNone/>
              </a:pPr>
              <a:t>7</a:t>
            </a:fld>
            <a:endParaRPr lang="ru-RU" altLang="ru-RU" sz="1200">
              <a:solidFill>
                <a:srgbClr val="000000"/>
              </a:solidFill>
              <a:cs typeface="Arial Unicode MS" charset="0"/>
            </a:endParaRPr>
          </a:p>
        </p:txBody>
      </p:sp>
      <p:sp>
        <p:nvSpPr>
          <p:cNvPr id="39938" name="Text Box 2"/>
          <p:cNvSpPr txBox="1">
            <a:spLocks noChangeArrowheads="1"/>
          </p:cNvSpPr>
          <p:nvPr/>
        </p:nvSpPr>
        <p:spPr bwMode="auto">
          <a:xfrm>
            <a:off x="3884613" y="9448800"/>
            <a:ext cx="2970212"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E832F542-DCD2-43BE-9D7F-7084019FD440}" type="slidenum">
              <a:rPr lang="ru-RU" altLang="ru-RU" sz="1200">
                <a:solidFill>
                  <a:srgbClr val="000000"/>
                </a:solidFill>
                <a:cs typeface="Arial Unicode MS" charset="0"/>
              </a:rPr>
              <a:pPr algn="r">
                <a:buClrTx/>
                <a:buFontTx/>
                <a:buNone/>
              </a:pPr>
              <a:t>7</a:t>
            </a:fld>
            <a:endParaRPr lang="ru-RU" altLang="ru-RU" sz="1200">
              <a:solidFill>
                <a:srgbClr val="000000"/>
              </a:solidFill>
              <a:cs typeface="Arial Unicode MS" charset="0"/>
            </a:endParaRPr>
          </a:p>
        </p:txBody>
      </p:sp>
      <p:sp>
        <p:nvSpPr>
          <p:cNvPr id="39939" name="Rectangle 3"/>
          <p:cNvSpPr txBox="1">
            <a:spLocks noGrp="1" noRot="1" noChangeAspect="1" noChangeArrowheads="1"/>
          </p:cNvSpPr>
          <p:nvPr>
            <p:ph type="sldImg"/>
          </p:nvPr>
        </p:nvSpPr>
        <p:spPr bwMode="auto">
          <a:xfrm>
            <a:off x="942975" y="746125"/>
            <a:ext cx="4972050" cy="3730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4"/>
          <p:cNvSpPr txBox="1">
            <a:spLocks noGrp="1" noChangeArrowheads="1"/>
          </p:cNvSpPr>
          <p:nvPr>
            <p:ph type="body" idx="1"/>
          </p:nvPr>
        </p:nvSpPr>
        <p:spPr bwMode="auto">
          <a:xfrm>
            <a:off x="685800" y="4724400"/>
            <a:ext cx="5478463" cy="4470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12"/>
          <p:cNvSpPr>
            <a:spLocks noGrp="1" noChangeArrowheads="1"/>
          </p:cNvSpPr>
          <p:nvPr>
            <p:ph type="sldNum"/>
          </p:nvPr>
        </p:nvSpPr>
        <p:spPr>
          <a:ln/>
        </p:spPr>
        <p:txBody>
          <a:bodyPr/>
          <a:lstStyle/>
          <a:p>
            <a:fld id="{60DFBB28-659C-4227-99CC-E351D6BB391B}" type="slidenum">
              <a:rPr lang="ru-RU" altLang="ru-RU"/>
              <a:pPr/>
              <a:t>8</a:t>
            </a:fld>
            <a:endParaRPr lang="ru-RU" altLang="ru-RU"/>
          </a:p>
        </p:txBody>
      </p:sp>
      <p:sp>
        <p:nvSpPr>
          <p:cNvPr id="40961" name="Text Box 1"/>
          <p:cNvSpPr txBox="1">
            <a:spLocks noChangeArrowheads="1"/>
          </p:cNvSpPr>
          <p:nvPr/>
        </p:nvSpPr>
        <p:spPr bwMode="auto">
          <a:xfrm>
            <a:off x="3884613" y="9448800"/>
            <a:ext cx="2968625" cy="493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E323E636-1A5F-44B3-9533-3F56E5C4C0F7}" type="slidenum">
              <a:rPr lang="ru-RU" altLang="ru-RU" sz="1200">
                <a:solidFill>
                  <a:srgbClr val="000000"/>
                </a:solidFill>
                <a:cs typeface="Arial Unicode MS" charset="0"/>
              </a:rPr>
              <a:pPr algn="r">
                <a:buClrTx/>
                <a:buFontTx/>
                <a:buNone/>
              </a:pPr>
              <a:t>8</a:t>
            </a:fld>
            <a:endParaRPr lang="ru-RU" altLang="ru-RU" sz="1200">
              <a:solidFill>
                <a:srgbClr val="000000"/>
              </a:solidFill>
              <a:cs typeface="Arial Unicode MS" charset="0"/>
            </a:endParaRPr>
          </a:p>
        </p:txBody>
      </p:sp>
      <p:sp>
        <p:nvSpPr>
          <p:cNvPr id="40962" name="Text Box 2"/>
          <p:cNvSpPr txBox="1">
            <a:spLocks noChangeArrowheads="1"/>
          </p:cNvSpPr>
          <p:nvPr/>
        </p:nvSpPr>
        <p:spPr bwMode="auto">
          <a:xfrm>
            <a:off x="3884613" y="9448800"/>
            <a:ext cx="2970212"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ADDF5237-F322-4E21-ABE3-43116DA271DE}" type="slidenum">
              <a:rPr lang="ru-RU" altLang="ru-RU" sz="1200">
                <a:solidFill>
                  <a:srgbClr val="000000"/>
                </a:solidFill>
                <a:cs typeface="Arial Unicode MS" charset="0"/>
              </a:rPr>
              <a:pPr algn="r">
                <a:buClrTx/>
                <a:buFontTx/>
                <a:buNone/>
              </a:pPr>
              <a:t>8</a:t>
            </a:fld>
            <a:endParaRPr lang="ru-RU" altLang="ru-RU" sz="1200">
              <a:solidFill>
                <a:srgbClr val="000000"/>
              </a:solidFill>
              <a:cs typeface="Arial Unicode MS" charset="0"/>
            </a:endParaRPr>
          </a:p>
        </p:txBody>
      </p:sp>
      <p:sp>
        <p:nvSpPr>
          <p:cNvPr id="40963" name="Rectangle 3"/>
          <p:cNvSpPr txBox="1">
            <a:spLocks noGrp="1" noRot="1" noChangeAspect="1" noChangeArrowheads="1"/>
          </p:cNvSpPr>
          <p:nvPr>
            <p:ph type="sldImg"/>
          </p:nvPr>
        </p:nvSpPr>
        <p:spPr bwMode="auto">
          <a:xfrm>
            <a:off x="942975" y="746125"/>
            <a:ext cx="4972050" cy="3730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4" name="Rectangle 4"/>
          <p:cNvSpPr txBox="1">
            <a:spLocks noGrp="1" noChangeArrowheads="1"/>
          </p:cNvSpPr>
          <p:nvPr>
            <p:ph type="body" idx="1"/>
          </p:nvPr>
        </p:nvSpPr>
        <p:spPr bwMode="auto">
          <a:xfrm>
            <a:off x="685800" y="4724400"/>
            <a:ext cx="5478463" cy="4470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12"/>
          <p:cNvSpPr>
            <a:spLocks noGrp="1" noChangeArrowheads="1"/>
          </p:cNvSpPr>
          <p:nvPr>
            <p:ph type="sldNum"/>
          </p:nvPr>
        </p:nvSpPr>
        <p:spPr>
          <a:ln/>
        </p:spPr>
        <p:txBody>
          <a:bodyPr/>
          <a:lstStyle/>
          <a:p>
            <a:fld id="{CF1E06F8-BD75-4F1A-9DD8-1E04FD3587A4}" type="slidenum">
              <a:rPr lang="ru-RU" altLang="ru-RU"/>
              <a:pPr/>
              <a:t>9</a:t>
            </a:fld>
            <a:endParaRPr lang="ru-RU" altLang="ru-RU"/>
          </a:p>
        </p:txBody>
      </p:sp>
      <p:sp>
        <p:nvSpPr>
          <p:cNvPr id="41985" name="Text Box 1"/>
          <p:cNvSpPr txBox="1">
            <a:spLocks noChangeArrowheads="1"/>
          </p:cNvSpPr>
          <p:nvPr/>
        </p:nvSpPr>
        <p:spPr bwMode="auto">
          <a:xfrm>
            <a:off x="3884613" y="9448800"/>
            <a:ext cx="2968625" cy="493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F201C299-4193-4309-8A3B-41F3F91B9F95}" type="slidenum">
              <a:rPr lang="ru-RU" altLang="ru-RU" sz="1200">
                <a:solidFill>
                  <a:srgbClr val="000000"/>
                </a:solidFill>
                <a:cs typeface="Arial Unicode MS" charset="0"/>
              </a:rPr>
              <a:pPr algn="r">
                <a:buClrTx/>
                <a:buFontTx/>
                <a:buNone/>
              </a:pPr>
              <a:t>9</a:t>
            </a:fld>
            <a:endParaRPr lang="ru-RU" altLang="ru-RU" sz="1200">
              <a:solidFill>
                <a:srgbClr val="000000"/>
              </a:solidFill>
              <a:cs typeface="Arial Unicode MS" charset="0"/>
            </a:endParaRPr>
          </a:p>
        </p:txBody>
      </p:sp>
      <p:sp>
        <p:nvSpPr>
          <p:cNvPr id="41986" name="Text Box 2"/>
          <p:cNvSpPr txBox="1">
            <a:spLocks noChangeArrowheads="1"/>
          </p:cNvSpPr>
          <p:nvPr/>
        </p:nvSpPr>
        <p:spPr bwMode="auto">
          <a:xfrm>
            <a:off x="3884613" y="9448800"/>
            <a:ext cx="2970212"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r">
              <a:buClrTx/>
              <a:buFontTx/>
              <a:buNone/>
            </a:pPr>
            <a:fld id="{ADB25AA9-A84C-4A4E-8A12-66EB1959FF4B}" type="slidenum">
              <a:rPr lang="ru-RU" altLang="ru-RU" sz="1200">
                <a:solidFill>
                  <a:srgbClr val="000000"/>
                </a:solidFill>
                <a:cs typeface="Arial Unicode MS" charset="0"/>
              </a:rPr>
              <a:pPr algn="r">
                <a:buClrTx/>
                <a:buFontTx/>
                <a:buNone/>
              </a:pPr>
              <a:t>9</a:t>
            </a:fld>
            <a:endParaRPr lang="ru-RU" altLang="ru-RU" sz="1200">
              <a:solidFill>
                <a:srgbClr val="000000"/>
              </a:solidFill>
              <a:cs typeface="Arial Unicode MS" charset="0"/>
            </a:endParaRPr>
          </a:p>
        </p:txBody>
      </p:sp>
      <p:sp>
        <p:nvSpPr>
          <p:cNvPr id="41987" name="Rectangle 3"/>
          <p:cNvSpPr txBox="1">
            <a:spLocks noGrp="1" noRot="1" noChangeAspect="1" noChangeArrowheads="1"/>
          </p:cNvSpPr>
          <p:nvPr>
            <p:ph type="sldImg"/>
          </p:nvPr>
        </p:nvSpPr>
        <p:spPr bwMode="auto">
          <a:xfrm>
            <a:off x="942975" y="746125"/>
            <a:ext cx="4972050" cy="3730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988" name="Rectangle 4"/>
          <p:cNvSpPr txBox="1">
            <a:spLocks noGrp="1" noChangeArrowheads="1"/>
          </p:cNvSpPr>
          <p:nvPr>
            <p:ph type="body" idx="1"/>
          </p:nvPr>
        </p:nvSpPr>
        <p:spPr bwMode="auto">
          <a:xfrm>
            <a:off x="685800" y="4724400"/>
            <a:ext cx="5478463" cy="4470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Номер слайда 3"/>
          <p:cNvSpPr>
            <a:spLocks noGrp="1"/>
          </p:cNvSpPr>
          <p:nvPr>
            <p:ph type="sldNum" idx="10"/>
          </p:nvPr>
        </p:nvSpPr>
        <p:spPr/>
        <p:txBody>
          <a:bodyPr/>
          <a:lstStyle>
            <a:lvl1pPr>
              <a:defRPr/>
            </a:lvl1pPr>
          </a:lstStyle>
          <a:p>
            <a:fld id="{10B8E8CF-3163-4627-833F-7445AE5FFC4D}" type="slidenum">
              <a:rPr lang="ru-RU" altLang="ru-RU"/>
              <a:pPr/>
              <a:t>‹#›</a:t>
            </a:fld>
            <a:endParaRPr lang="ru-RU" altLang="ru-RU"/>
          </a:p>
        </p:txBody>
      </p:sp>
    </p:spTree>
    <p:extLst>
      <p:ext uri="{BB962C8B-B14F-4D97-AF65-F5344CB8AC3E}">
        <p14:creationId xmlns:p14="http://schemas.microsoft.com/office/powerpoint/2010/main" val="290561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3"/>
          <p:cNvSpPr>
            <a:spLocks noGrp="1"/>
          </p:cNvSpPr>
          <p:nvPr>
            <p:ph type="sldNum" idx="10"/>
          </p:nvPr>
        </p:nvSpPr>
        <p:spPr/>
        <p:txBody>
          <a:bodyPr/>
          <a:lstStyle>
            <a:lvl1pPr>
              <a:defRPr/>
            </a:lvl1pPr>
          </a:lstStyle>
          <a:p>
            <a:fld id="{264FE381-C199-4B8D-829E-A79B5450CC5B}" type="slidenum">
              <a:rPr lang="ru-RU" altLang="ru-RU"/>
              <a:pPr/>
              <a:t>‹#›</a:t>
            </a:fld>
            <a:endParaRPr lang="ru-RU" altLang="ru-RU"/>
          </a:p>
        </p:txBody>
      </p:sp>
    </p:spTree>
    <p:extLst>
      <p:ext uri="{BB962C8B-B14F-4D97-AF65-F5344CB8AC3E}">
        <p14:creationId xmlns:p14="http://schemas.microsoft.com/office/powerpoint/2010/main" val="2486314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3050" y="128588"/>
            <a:ext cx="2054225" cy="598805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28588"/>
            <a:ext cx="6013450" cy="59880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3"/>
          <p:cNvSpPr>
            <a:spLocks noGrp="1"/>
          </p:cNvSpPr>
          <p:nvPr>
            <p:ph type="sldNum" idx="10"/>
          </p:nvPr>
        </p:nvSpPr>
        <p:spPr/>
        <p:txBody>
          <a:bodyPr/>
          <a:lstStyle>
            <a:lvl1pPr>
              <a:defRPr/>
            </a:lvl1pPr>
          </a:lstStyle>
          <a:p>
            <a:fld id="{24F13B81-2269-47F2-97CB-464645432318}" type="slidenum">
              <a:rPr lang="ru-RU" altLang="ru-RU"/>
              <a:pPr/>
              <a:t>‹#›</a:t>
            </a:fld>
            <a:endParaRPr lang="ru-RU" altLang="ru-RU"/>
          </a:p>
        </p:txBody>
      </p:sp>
    </p:spTree>
    <p:extLst>
      <p:ext uri="{BB962C8B-B14F-4D97-AF65-F5344CB8AC3E}">
        <p14:creationId xmlns:p14="http://schemas.microsoft.com/office/powerpoint/2010/main" val="2641683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3"/>
          <p:cNvSpPr>
            <a:spLocks noGrp="1"/>
          </p:cNvSpPr>
          <p:nvPr>
            <p:ph type="sldNum" idx="10"/>
          </p:nvPr>
        </p:nvSpPr>
        <p:spPr/>
        <p:txBody>
          <a:bodyPr/>
          <a:lstStyle>
            <a:lvl1pPr>
              <a:defRPr/>
            </a:lvl1pPr>
          </a:lstStyle>
          <a:p>
            <a:fld id="{CC4FC959-9146-47D4-AFA1-F8CEA23C809C}" type="slidenum">
              <a:rPr lang="ru-RU" altLang="ru-RU"/>
              <a:pPr/>
              <a:t>‹#›</a:t>
            </a:fld>
            <a:endParaRPr lang="ru-RU" altLang="ru-RU"/>
          </a:p>
        </p:txBody>
      </p:sp>
    </p:spTree>
    <p:extLst>
      <p:ext uri="{BB962C8B-B14F-4D97-AF65-F5344CB8AC3E}">
        <p14:creationId xmlns:p14="http://schemas.microsoft.com/office/powerpoint/2010/main" val="839926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Номер слайда 3"/>
          <p:cNvSpPr>
            <a:spLocks noGrp="1"/>
          </p:cNvSpPr>
          <p:nvPr>
            <p:ph type="sldNum" idx="10"/>
          </p:nvPr>
        </p:nvSpPr>
        <p:spPr/>
        <p:txBody>
          <a:bodyPr/>
          <a:lstStyle>
            <a:lvl1pPr>
              <a:defRPr/>
            </a:lvl1pPr>
          </a:lstStyle>
          <a:p>
            <a:fld id="{D9D3CADA-9281-4C3A-BCF0-2F1CB6D1F4B0}" type="slidenum">
              <a:rPr lang="ru-RU" altLang="ru-RU"/>
              <a:pPr/>
              <a:t>‹#›</a:t>
            </a:fld>
            <a:endParaRPr lang="ru-RU" altLang="ru-RU"/>
          </a:p>
        </p:txBody>
      </p:sp>
    </p:spTree>
    <p:extLst>
      <p:ext uri="{BB962C8B-B14F-4D97-AF65-F5344CB8AC3E}">
        <p14:creationId xmlns:p14="http://schemas.microsoft.com/office/powerpoint/2010/main" val="1514662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3838" cy="451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3438" y="1600200"/>
            <a:ext cx="4033837" cy="451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Номер слайда 4"/>
          <p:cNvSpPr>
            <a:spLocks noGrp="1"/>
          </p:cNvSpPr>
          <p:nvPr>
            <p:ph type="sldNum" idx="10"/>
          </p:nvPr>
        </p:nvSpPr>
        <p:spPr/>
        <p:txBody>
          <a:bodyPr/>
          <a:lstStyle>
            <a:lvl1pPr>
              <a:defRPr/>
            </a:lvl1pPr>
          </a:lstStyle>
          <a:p>
            <a:fld id="{955FEABC-B416-4600-8FBE-0BB7E1DBBD9F}" type="slidenum">
              <a:rPr lang="ru-RU" altLang="ru-RU"/>
              <a:pPr/>
              <a:t>‹#›</a:t>
            </a:fld>
            <a:endParaRPr lang="ru-RU" altLang="ru-RU"/>
          </a:p>
        </p:txBody>
      </p:sp>
    </p:spTree>
    <p:extLst>
      <p:ext uri="{BB962C8B-B14F-4D97-AF65-F5344CB8AC3E}">
        <p14:creationId xmlns:p14="http://schemas.microsoft.com/office/powerpoint/2010/main" val="3912193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Номер слайда 6"/>
          <p:cNvSpPr>
            <a:spLocks noGrp="1"/>
          </p:cNvSpPr>
          <p:nvPr>
            <p:ph type="sldNum" idx="10"/>
          </p:nvPr>
        </p:nvSpPr>
        <p:spPr/>
        <p:txBody>
          <a:bodyPr/>
          <a:lstStyle>
            <a:lvl1pPr>
              <a:defRPr/>
            </a:lvl1pPr>
          </a:lstStyle>
          <a:p>
            <a:fld id="{4BDE1362-F828-4A41-9374-6457BC659E66}" type="slidenum">
              <a:rPr lang="ru-RU" altLang="ru-RU"/>
              <a:pPr/>
              <a:t>‹#›</a:t>
            </a:fld>
            <a:endParaRPr lang="ru-RU" altLang="ru-RU"/>
          </a:p>
        </p:txBody>
      </p:sp>
    </p:spTree>
    <p:extLst>
      <p:ext uri="{BB962C8B-B14F-4D97-AF65-F5344CB8AC3E}">
        <p14:creationId xmlns:p14="http://schemas.microsoft.com/office/powerpoint/2010/main" val="155016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Номер слайда 2"/>
          <p:cNvSpPr>
            <a:spLocks noGrp="1"/>
          </p:cNvSpPr>
          <p:nvPr>
            <p:ph type="sldNum" idx="10"/>
          </p:nvPr>
        </p:nvSpPr>
        <p:spPr/>
        <p:txBody>
          <a:bodyPr/>
          <a:lstStyle>
            <a:lvl1pPr>
              <a:defRPr/>
            </a:lvl1pPr>
          </a:lstStyle>
          <a:p>
            <a:fld id="{328AF100-258D-4F7A-9C2E-B66628F368BD}" type="slidenum">
              <a:rPr lang="ru-RU" altLang="ru-RU"/>
              <a:pPr/>
              <a:t>‹#›</a:t>
            </a:fld>
            <a:endParaRPr lang="ru-RU" altLang="ru-RU"/>
          </a:p>
        </p:txBody>
      </p:sp>
    </p:spTree>
    <p:extLst>
      <p:ext uri="{BB962C8B-B14F-4D97-AF65-F5344CB8AC3E}">
        <p14:creationId xmlns:p14="http://schemas.microsoft.com/office/powerpoint/2010/main" val="4049742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омер слайда 1"/>
          <p:cNvSpPr>
            <a:spLocks noGrp="1"/>
          </p:cNvSpPr>
          <p:nvPr>
            <p:ph type="sldNum" idx="10"/>
          </p:nvPr>
        </p:nvSpPr>
        <p:spPr/>
        <p:txBody>
          <a:bodyPr/>
          <a:lstStyle>
            <a:lvl1pPr>
              <a:defRPr/>
            </a:lvl1pPr>
          </a:lstStyle>
          <a:p>
            <a:fld id="{8FF378C2-F8FE-4BFD-BF8F-12ABBB407F7B}" type="slidenum">
              <a:rPr lang="ru-RU" altLang="ru-RU"/>
              <a:pPr/>
              <a:t>‹#›</a:t>
            </a:fld>
            <a:endParaRPr lang="ru-RU" altLang="ru-RU"/>
          </a:p>
        </p:txBody>
      </p:sp>
    </p:spTree>
    <p:extLst>
      <p:ext uri="{BB962C8B-B14F-4D97-AF65-F5344CB8AC3E}">
        <p14:creationId xmlns:p14="http://schemas.microsoft.com/office/powerpoint/2010/main" val="2172623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Номер слайда 4"/>
          <p:cNvSpPr>
            <a:spLocks noGrp="1"/>
          </p:cNvSpPr>
          <p:nvPr>
            <p:ph type="sldNum" idx="10"/>
          </p:nvPr>
        </p:nvSpPr>
        <p:spPr/>
        <p:txBody>
          <a:bodyPr/>
          <a:lstStyle>
            <a:lvl1pPr>
              <a:defRPr/>
            </a:lvl1pPr>
          </a:lstStyle>
          <a:p>
            <a:fld id="{499B0C18-1F79-4855-BE7A-CD94D43AA27E}" type="slidenum">
              <a:rPr lang="ru-RU" altLang="ru-RU"/>
              <a:pPr/>
              <a:t>‹#›</a:t>
            </a:fld>
            <a:endParaRPr lang="ru-RU" altLang="ru-RU"/>
          </a:p>
        </p:txBody>
      </p:sp>
    </p:spTree>
    <p:extLst>
      <p:ext uri="{BB962C8B-B14F-4D97-AF65-F5344CB8AC3E}">
        <p14:creationId xmlns:p14="http://schemas.microsoft.com/office/powerpoint/2010/main" val="1901261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Номер слайда 4"/>
          <p:cNvSpPr>
            <a:spLocks noGrp="1"/>
          </p:cNvSpPr>
          <p:nvPr>
            <p:ph type="sldNum" idx="10"/>
          </p:nvPr>
        </p:nvSpPr>
        <p:spPr/>
        <p:txBody>
          <a:bodyPr/>
          <a:lstStyle>
            <a:lvl1pPr>
              <a:defRPr/>
            </a:lvl1pPr>
          </a:lstStyle>
          <a:p>
            <a:fld id="{F3B7A59C-8EAF-4B00-AFAD-CF930B0DF54B}" type="slidenum">
              <a:rPr lang="ru-RU" altLang="ru-RU"/>
              <a:pPr/>
              <a:t>‹#›</a:t>
            </a:fld>
            <a:endParaRPr lang="ru-RU" altLang="ru-RU"/>
          </a:p>
        </p:txBody>
      </p:sp>
    </p:spTree>
    <p:extLst>
      <p:ext uri="{BB962C8B-B14F-4D97-AF65-F5344CB8AC3E}">
        <p14:creationId xmlns:p14="http://schemas.microsoft.com/office/powerpoint/2010/main" val="1716295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57200" y="128588"/>
            <a:ext cx="8220075" cy="1433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ru-RU" smtClean="0"/>
              <a:t>Для правки текста заголовка щелкните мышью</a:t>
            </a:r>
          </a:p>
        </p:txBody>
      </p:sp>
      <p:sp>
        <p:nvSpPr>
          <p:cNvPr id="1026" name="Rectangle 2"/>
          <p:cNvSpPr>
            <a:spLocks noGrp="1" noChangeArrowheads="1"/>
          </p:cNvSpPr>
          <p:nvPr>
            <p:ph type="body" idx="1"/>
          </p:nvPr>
        </p:nvSpPr>
        <p:spPr bwMode="auto">
          <a:xfrm>
            <a:off x="457200" y="1600200"/>
            <a:ext cx="8220075" cy="4516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ru-RU" smtClean="0"/>
              <a:t>Для правки структуры щелкните мышью</a:t>
            </a:r>
          </a:p>
          <a:p>
            <a:pPr lvl="1"/>
            <a:r>
              <a:rPr lang="en-GB" altLang="ru-RU" smtClean="0"/>
              <a:t>Второй уровень структуры</a:t>
            </a:r>
          </a:p>
          <a:p>
            <a:pPr lvl="2"/>
            <a:r>
              <a:rPr lang="en-GB" altLang="ru-RU" smtClean="0"/>
              <a:t>Третий уровень структуры</a:t>
            </a:r>
          </a:p>
          <a:p>
            <a:pPr lvl="3"/>
            <a:r>
              <a:rPr lang="en-GB" altLang="ru-RU" smtClean="0"/>
              <a:t>Четвертый уровень структуры</a:t>
            </a:r>
          </a:p>
          <a:p>
            <a:pPr lvl="4"/>
            <a:r>
              <a:rPr lang="en-GB" altLang="ru-RU" smtClean="0"/>
              <a:t>Пятый уровень структуры</a:t>
            </a:r>
          </a:p>
          <a:p>
            <a:pPr lvl="4"/>
            <a:r>
              <a:rPr lang="en-GB" altLang="ru-RU" smtClean="0"/>
              <a:t>Шестой уровень структуры</a:t>
            </a:r>
          </a:p>
          <a:p>
            <a:pPr lvl="4"/>
            <a:r>
              <a:rPr lang="en-GB" altLang="ru-RU" smtClean="0"/>
              <a:t>Седьмой уровень структуры</a:t>
            </a:r>
          </a:p>
          <a:p>
            <a:pPr lvl="4"/>
            <a:r>
              <a:rPr lang="en-GB" altLang="ru-RU" smtClean="0"/>
              <a:t>Восьмой уровень структуры</a:t>
            </a:r>
          </a:p>
          <a:p>
            <a:pPr lvl="4"/>
            <a:r>
              <a:rPr lang="en-GB" altLang="ru-RU" smtClean="0"/>
              <a:t>Девятый уровень структуры</a:t>
            </a:r>
          </a:p>
        </p:txBody>
      </p:sp>
      <p:sp>
        <p:nvSpPr>
          <p:cNvPr id="1027" name="Text Box 3"/>
          <p:cNvSpPr txBox="1">
            <a:spLocks noChangeArrowheads="1"/>
          </p:cNvSpPr>
          <p:nvPr/>
        </p:nvSpPr>
        <p:spPr bwMode="auto">
          <a:xfrm>
            <a:off x="457200" y="6353175"/>
            <a:ext cx="2132013"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1028" name="Text Box 4"/>
          <p:cNvSpPr txBox="1">
            <a:spLocks noChangeArrowheads="1"/>
          </p:cNvSpPr>
          <p:nvPr/>
        </p:nvSpPr>
        <p:spPr bwMode="auto">
          <a:xfrm>
            <a:off x="3124200" y="6354763"/>
            <a:ext cx="2895600"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1029" name="Rectangle 5"/>
          <p:cNvSpPr>
            <a:spLocks noGrp="1" noChangeArrowheads="1"/>
          </p:cNvSpPr>
          <p:nvPr>
            <p:ph type="sldNum"/>
          </p:nvPr>
        </p:nvSpPr>
        <p:spPr bwMode="auto">
          <a:xfrm>
            <a:off x="6553200" y="6353175"/>
            <a:ext cx="2124075"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defRPr>
            </a:lvl1pPr>
          </a:lstStyle>
          <a:p>
            <a:fld id="{2A5CB82A-E636-4EAF-A9BC-77077F1E3A2B}"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6" charset="0"/>
        <a:defRPr sz="2800">
          <a:solidFill>
            <a:srgbClr val="000000"/>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itchFamily="16" charset="0"/>
        <a:defRPr sz="2400">
          <a:solidFill>
            <a:srgbClr val="000000"/>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685800" y="500063"/>
            <a:ext cx="7772400" cy="200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ctr">
              <a:buClrTx/>
              <a:buFontTx/>
              <a:buNone/>
            </a:pPr>
            <a:r>
              <a:rPr lang="ru-RU" altLang="ru-RU" sz="4400">
                <a:solidFill>
                  <a:srgbClr val="000000"/>
                </a:solidFill>
                <a:latin typeface="Calibri" pitchFamily="32" charset="0"/>
              </a:rPr>
              <a:t>Публичный отчет</a:t>
            </a:r>
          </a:p>
        </p:txBody>
      </p:sp>
      <p:sp>
        <p:nvSpPr>
          <p:cNvPr id="3074" name="Text Box 2"/>
          <p:cNvSpPr txBox="1">
            <a:spLocks noChangeArrowheads="1"/>
          </p:cNvSpPr>
          <p:nvPr/>
        </p:nvSpPr>
        <p:spPr bwMode="auto">
          <a:xfrm>
            <a:off x="1371600" y="2357438"/>
            <a:ext cx="6400800" cy="2630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ctr">
              <a:spcBef>
                <a:spcPts val="800"/>
              </a:spcBef>
              <a:buClrTx/>
              <a:buFontTx/>
              <a:buNone/>
            </a:pPr>
            <a:r>
              <a:rPr lang="ru-RU" altLang="ru-RU" sz="3200">
                <a:solidFill>
                  <a:srgbClr val="898989"/>
                </a:solidFill>
                <a:latin typeface="Calibri" pitchFamily="32" charset="0"/>
              </a:rPr>
              <a:t>муниципального образовательного учреждения средней общеобразовательной школы № 70</a:t>
            </a:r>
          </a:p>
          <a:p>
            <a:pPr algn="ctr">
              <a:spcBef>
                <a:spcPts val="800"/>
              </a:spcBef>
              <a:buClrTx/>
              <a:buFontTx/>
              <a:buNone/>
            </a:pPr>
            <a:r>
              <a:rPr lang="ru-RU" altLang="ru-RU" sz="3200">
                <a:solidFill>
                  <a:srgbClr val="898989"/>
                </a:solidFill>
                <a:latin typeface="Calibri" pitchFamily="32" charset="0"/>
              </a:rPr>
              <a:t>За 2013-2014 учебный год</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1"/>
          <p:cNvSpPr txBox="1">
            <a:spLocks noChangeArrowheads="1"/>
          </p:cNvSpPr>
          <p:nvPr/>
        </p:nvSpPr>
        <p:spPr bwMode="auto">
          <a:xfrm>
            <a:off x="457200" y="274638"/>
            <a:ext cx="8229600" cy="796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ctr">
              <a:buClrTx/>
              <a:buFontTx/>
              <a:buNone/>
            </a:pPr>
            <a:r>
              <a:rPr lang="ru-RU" altLang="ru-RU" sz="3200" b="1" dirty="0">
                <a:solidFill>
                  <a:srgbClr val="000000"/>
                </a:solidFill>
                <a:latin typeface="Calibri" pitchFamily="32" charset="0"/>
              </a:rPr>
              <a:t>Особенности образовательной программы</a:t>
            </a:r>
          </a:p>
        </p:txBody>
      </p:sp>
      <p:sp>
        <p:nvSpPr>
          <p:cNvPr id="12290" name="Text Box 2"/>
          <p:cNvSpPr txBox="1">
            <a:spLocks noChangeArrowheads="1"/>
          </p:cNvSpPr>
          <p:nvPr/>
        </p:nvSpPr>
        <p:spPr bwMode="auto">
          <a:xfrm>
            <a:off x="457200" y="1071563"/>
            <a:ext cx="8229600" cy="5054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31788" indent="-331788">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FFFFFF"/>
                </a:solidFill>
                <a:latin typeface="Arial" charset="0"/>
                <a:ea typeface="Microsoft YaHei" charset="-122"/>
              </a:defRPr>
            </a:lvl1pPr>
            <a:lvl2pPr>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FFFFFF"/>
                </a:solidFill>
                <a:latin typeface="Arial" charset="0"/>
                <a:ea typeface="Microsoft YaHei" charset="-122"/>
              </a:defRPr>
            </a:lvl2pPr>
            <a:lvl3pPr>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FFFFFF"/>
                </a:solidFill>
                <a:latin typeface="Arial" charset="0"/>
                <a:ea typeface="Microsoft YaHei" charset="-122"/>
              </a:defRPr>
            </a:lvl3pPr>
            <a:lvl4pPr>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FFFFFF"/>
                </a:solidFill>
                <a:latin typeface="Arial" charset="0"/>
                <a:ea typeface="Microsoft YaHei" charset="-122"/>
              </a:defRPr>
            </a:lvl4pPr>
            <a:lvl5pPr>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FFFFFF"/>
                </a:solidFill>
                <a:latin typeface="Arial" charset="0"/>
                <a:ea typeface="Microsoft YaHei" charset="-122"/>
              </a:defRPr>
            </a:lvl9pPr>
          </a:lstStyle>
          <a:p>
            <a:pPr>
              <a:spcBef>
                <a:spcPts val="700"/>
              </a:spcBef>
              <a:buFont typeface="Arial" charset="0"/>
              <a:buChar char="•"/>
            </a:pPr>
            <a:r>
              <a:rPr lang="ru-RU" altLang="ru-RU" sz="2800" dirty="0">
                <a:solidFill>
                  <a:srgbClr val="000000"/>
                </a:solidFill>
                <a:latin typeface="Calibri" pitchFamily="32" charset="0"/>
              </a:rPr>
              <a:t>Программы обучения по предметам составлены на основе БУП – 2004 года и государственного образовательного стандарта</a:t>
            </a:r>
          </a:p>
          <a:p>
            <a:pPr>
              <a:spcBef>
                <a:spcPts val="700"/>
              </a:spcBef>
              <a:buFont typeface="Arial" charset="0"/>
              <a:buChar char="•"/>
            </a:pPr>
            <a:r>
              <a:rPr lang="ru-RU" altLang="ru-RU" sz="2800" dirty="0">
                <a:solidFill>
                  <a:srgbClr val="000000"/>
                </a:solidFill>
                <a:latin typeface="Calibri" pitchFamily="32" charset="0"/>
              </a:rPr>
              <a:t>Непрерывное социально-экономическое образование с 1 по 11 класс;</a:t>
            </a:r>
          </a:p>
          <a:p>
            <a:pPr>
              <a:spcBef>
                <a:spcPts val="700"/>
              </a:spcBef>
              <a:buFont typeface="Arial" charset="0"/>
              <a:buChar char="•"/>
            </a:pPr>
            <a:r>
              <a:rPr lang="ru-RU" altLang="ru-RU" sz="2800" dirty="0">
                <a:solidFill>
                  <a:srgbClr val="000000"/>
                </a:solidFill>
                <a:latin typeface="Calibri" pitchFamily="32" charset="0"/>
              </a:rPr>
              <a:t>Обеспечение безопасности учащихся через ведение с 5 класса предмета ОБЖ;</a:t>
            </a:r>
          </a:p>
          <a:p>
            <a:pPr>
              <a:spcBef>
                <a:spcPts val="700"/>
              </a:spcBef>
              <a:buFont typeface="Arial" charset="0"/>
              <a:buChar char="•"/>
            </a:pPr>
            <a:r>
              <a:rPr lang="ru-RU" altLang="ru-RU" sz="2800" dirty="0">
                <a:solidFill>
                  <a:srgbClr val="000000"/>
                </a:solidFill>
                <a:latin typeface="Calibri" pitchFamily="32" charset="0"/>
              </a:rPr>
              <a:t>Переход на ФГОС в 1-3 классах;</a:t>
            </a:r>
          </a:p>
          <a:p>
            <a:pPr>
              <a:spcBef>
                <a:spcPts val="700"/>
              </a:spcBef>
              <a:buFont typeface="Arial" charset="0"/>
              <a:buChar char="•"/>
            </a:pPr>
            <a:r>
              <a:rPr lang="ru-RU" altLang="ru-RU" sz="2800" dirty="0">
                <a:solidFill>
                  <a:srgbClr val="000000"/>
                </a:solidFill>
                <a:latin typeface="Calibri" pitchFamily="32" charset="0"/>
              </a:rPr>
              <a:t>Структурное подразделение «Школа искусств»</a:t>
            </a:r>
          </a:p>
          <a:p>
            <a:pPr>
              <a:spcBef>
                <a:spcPts val="700"/>
              </a:spcBef>
              <a:buClrTx/>
              <a:buFontTx/>
              <a:buNone/>
            </a:pPr>
            <a:endParaRPr lang="ru-RU" altLang="ru-RU" sz="2800" dirty="0">
              <a:solidFill>
                <a:srgbClr val="000000"/>
              </a:solidFill>
              <a:latin typeface="Calibri" pitchFamily="32"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1"/>
          <p:cNvSpPr txBox="1">
            <a:spLocks noChangeArrowheads="1"/>
          </p:cNvSpPr>
          <p:nvPr/>
        </p:nvSpPr>
        <p:spPr bwMode="auto">
          <a:xfrm>
            <a:off x="457200" y="263433"/>
            <a:ext cx="8229600" cy="725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ctr">
              <a:buClrTx/>
              <a:buFontTx/>
              <a:buNone/>
            </a:pPr>
            <a:r>
              <a:rPr lang="ru-RU" altLang="ru-RU" sz="2800" b="1" dirty="0">
                <a:solidFill>
                  <a:srgbClr val="000000"/>
                </a:solidFill>
                <a:latin typeface="Calibri" pitchFamily="32" charset="0"/>
              </a:rPr>
              <a:t>Особенности образования по ступеням</a:t>
            </a:r>
          </a:p>
        </p:txBody>
      </p:sp>
      <p:sp>
        <p:nvSpPr>
          <p:cNvPr id="13314" name="Text Box 2"/>
          <p:cNvSpPr txBox="1">
            <a:spLocks noChangeArrowheads="1"/>
          </p:cNvSpPr>
          <p:nvPr/>
        </p:nvSpPr>
        <p:spPr bwMode="auto">
          <a:xfrm>
            <a:off x="457200" y="928688"/>
            <a:ext cx="8229600" cy="6138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31788" indent="-331788">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FFFFFF"/>
                </a:solidFill>
                <a:latin typeface="Arial" charset="0"/>
                <a:ea typeface="Microsoft YaHei" charset="-122"/>
              </a:defRPr>
            </a:lvl1pPr>
            <a:lvl2pPr>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FFFFFF"/>
                </a:solidFill>
                <a:latin typeface="Arial" charset="0"/>
                <a:ea typeface="Microsoft YaHei" charset="-122"/>
              </a:defRPr>
            </a:lvl2pPr>
            <a:lvl3pPr>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FFFFFF"/>
                </a:solidFill>
                <a:latin typeface="Arial" charset="0"/>
                <a:ea typeface="Microsoft YaHei" charset="-122"/>
              </a:defRPr>
            </a:lvl3pPr>
            <a:lvl4pPr>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FFFFFF"/>
                </a:solidFill>
                <a:latin typeface="Arial" charset="0"/>
                <a:ea typeface="Microsoft YaHei" charset="-122"/>
              </a:defRPr>
            </a:lvl4pPr>
            <a:lvl5pPr>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33178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a:solidFill>
                  <a:srgbClr val="FFFFFF"/>
                </a:solidFill>
                <a:latin typeface="Arial" charset="0"/>
                <a:ea typeface="Microsoft YaHei" charset="-122"/>
              </a:defRPr>
            </a:lvl9pPr>
          </a:lstStyle>
          <a:p>
            <a:pPr>
              <a:spcBef>
                <a:spcPts val="550"/>
              </a:spcBef>
              <a:buFont typeface="Arial" charset="0"/>
              <a:buChar char="•"/>
            </a:pPr>
            <a:r>
              <a:rPr lang="ru-RU" altLang="ru-RU" sz="2200" dirty="0">
                <a:solidFill>
                  <a:srgbClr val="000000"/>
                </a:solidFill>
                <a:latin typeface="Calibri" pitchFamily="32" charset="0"/>
              </a:rPr>
              <a:t>В начальной школе программа классической начальной школы по УМК «Планета знаний», в 1-4 классах введен курс «Экономика для младших школьников» в рамках внеурочной деятельности;</a:t>
            </a:r>
          </a:p>
          <a:p>
            <a:pPr>
              <a:spcBef>
                <a:spcPts val="550"/>
              </a:spcBef>
              <a:buFont typeface="Arial" charset="0"/>
              <a:buChar char="•"/>
            </a:pPr>
            <a:r>
              <a:rPr lang="ru-RU" altLang="ru-RU" sz="2200" dirty="0">
                <a:solidFill>
                  <a:srgbClr val="000000"/>
                </a:solidFill>
                <a:latin typeface="Calibri" pitchFamily="32" charset="0"/>
              </a:rPr>
              <a:t>В основной школе введены предметы экономика и ОБЖ;</a:t>
            </a:r>
          </a:p>
          <a:p>
            <a:pPr>
              <a:spcBef>
                <a:spcPts val="550"/>
              </a:spcBef>
              <a:buFont typeface="Arial" charset="0"/>
              <a:buChar char="•"/>
            </a:pPr>
            <a:r>
              <a:rPr lang="ru-RU" altLang="ru-RU" sz="2200" dirty="0">
                <a:solidFill>
                  <a:srgbClr val="000000"/>
                </a:solidFill>
                <a:latin typeface="Calibri" pitchFamily="32" charset="0"/>
              </a:rPr>
              <a:t> Добавлены часы на предметы математика, русский язык, литературное чтение, окружающий мир - в начальной школе, математика и русский язык в основной школе выделены  для индивидуальных консультаций;</a:t>
            </a:r>
          </a:p>
          <a:p>
            <a:pPr>
              <a:spcBef>
                <a:spcPts val="550"/>
              </a:spcBef>
              <a:buFont typeface="Arial" charset="0"/>
              <a:buChar char="•"/>
            </a:pPr>
            <a:r>
              <a:rPr lang="ru-RU" altLang="ru-RU" sz="2200" dirty="0">
                <a:solidFill>
                  <a:srgbClr val="000000"/>
                </a:solidFill>
                <a:latin typeface="Calibri" pitchFamily="32" charset="0"/>
              </a:rPr>
              <a:t>В 10-11 классах  на профильную подготовку по экономике увеличены часы из нормы школьного компонента. Предложены элективные курсы по предметам: экономика, история, математика, русский язык, обществознание, биология, химия, литература. Для подготовки к ЕГЭ выделены часы по русскому языку и математике для индивидуальных консультаций.</a:t>
            </a:r>
          </a:p>
          <a:p>
            <a:pPr>
              <a:spcBef>
                <a:spcPts val="550"/>
              </a:spcBef>
              <a:buClrTx/>
              <a:buFontTx/>
              <a:buNone/>
            </a:pPr>
            <a:endParaRPr lang="ru-RU" altLang="ru-RU" sz="2200" dirty="0">
              <a:solidFill>
                <a:srgbClr val="000000"/>
              </a:solidFill>
              <a:latin typeface="Calibri" pitchFamily="32" charset="0"/>
            </a:endParaRPr>
          </a:p>
          <a:p>
            <a:pPr>
              <a:spcBef>
                <a:spcPts val="550"/>
              </a:spcBef>
              <a:buClrTx/>
              <a:buFontTx/>
              <a:buNone/>
            </a:pPr>
            <a:endParaRPr lang="ru-RU" altLang="ru-RU" sz="2200" dirty="0">
              <a:solidFill>
                <a:srgbClr val="000000"/>
              </a:solidFill>
              <a:latin typeface="Calibri" pitchFamily="32"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457200" y="252413"/>
            <a:ext cx="8229600" cy="1189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ctr">
              <a:buClrTx/>
              <a:buFontTx/>
              <a:buNone/>
            </a:pPr>
            <a:r>
              <a:rPr lang="ru-RU" altLang="ru-RU" sz="3600" b="1" dirty="0">
                <a:solidFill>
                  <a:srgbClr val="000000"/>
                </a:solidFill>
                <a:latin typeface="Calibri" pitchFamily="32" charset="0"/>
              </a:rPr>
              <a:t>Организация </a:t>
            </a:r>
            <a:r>
              <a:rPr lang="ru-RU" altLang="ru-RU" sz="3600" b="1" dirty="0" err="1">
                <a:solidFill>
                  <a:srgbClr val="000000"/>
                </a:solidFill>
                <a:latin typeface="Calibri" pitchFamily="32" charset="0"/>
              </a:rPr>
              <a:t>предпрофильной</a:t>
            </a:r>
            <a:r>
              <a:rPr lang="ru-RU" altLang="ru-RU" sz="3600" b="1" dirty="0">
                <a:solidFill>
                  <a:srgbClr val="000000"/>
                </a:solidFill>
                <a:latin typeface="Calibri" pitchFamily="32" charset="0"/>
              </a:rPr>
              <a:t> подготовки</a:t>
            </a:r>
          </a:p>
        </p:txBody>
      </p:sp>
      <p:sp>
        <p:nvSpPr>
          <p:cNvPr id="14338" name="Text Box 2"/>
          <p:cNvSpPr txBox="1">
            <a:spLocks noChangeArrowheads="1"/>
          </p:cNvSpPr>
          <p:nvPr/>
        </p:nvSpPr>
        <p:spPr bwMode="auto">
          <a:xfrm>
            <a:off x="457200" y="1600200"/>
            <a:ext cx="8229600" cy="5678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42900" indent="-333375">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9pPr>
          </a:lstStyle>
          <a:p>
            <a:pPr>
              <a:lnSpc>
                <a:spcPct val="150000"/>
              </a:lnSpc>
              <a:spcBef>
                <a:spcPts val="700"/>
              </a:spcBef>
              <a:buClrTx/>
              <a:buFontTx/>
              <a:buNone/>
            </a:pPr>
            <a:r>
              <a:rPr lang="ru-RU" altLang="ru-RU" sz="2800">
                <a:solidFill>
                  <a:srgbClr val="000000"/>
                </a:solidFill>
                <a:latin typeface="Calibri" pitchFamily="32" charset="0"/>
              </a:rPr>
              <a:t>Обучение в МОУ СОШ № 70 по курсам:</a:t>
            </a:r>
          </a:p>
          <a:p>
            <a:pPr>
              <a:lnSpc>
                <a:spcPct val="150000"/>
              </a:lnSpc>
              <a:spcBef>
                <a:spcPts val="650"/>
              </a:spcBef>
              <a:buFont typeface="Arial" charset="0"/>
              <a:buChar char="•"/>
            </a:pPr>
            <a:r>
              <a:rPr lang="ru-RU" altLang="ru-RU" sz="2800">
                <a:solidFill>
                  <a:srgbClr val="000000"/>
                </a:solidFill>
                <a:latin typeface="Calibri" pitchFamily="32" charset="0"/>
              </a:rPr>
              <a:t>Профессиональное самоопределение</a:t>
            </a:r>
          </a:p>
          <a:p>
            <a:pPr>
              <a:lnSpc>
                <a:spcPct val="150000"/>
              </a:lnSpc>
              <a:spcBef>
                <a:spcPts val="650"/>
              </a:spcBef>
              <a:buFont typeface="Arial" charset="0"/>
              <a:buChar char="•"/>
            </a:pPr>
            <a:r>
              <a:rPr lang="ru-RU" altLang="ru-RU" sz="2800">
                <a:solidFill>
                  <a:srgbClr val="000000"/>
                </a:solidFill>
                <a:latin typeface="Calibri" pitchFamily="32" charset="0"/>
              </a:rPr>
              <a:t>Управление персоналом</a:t>
            </a:r>
          </a:p>
          <a:p>
            <a:pPr>
              <a:lnSpc>
                <a:spcPct val="150000"/>
              </a:lnSpc>
              <a:spcBef>
                <a:spcPts val="650"/>
              </a:spcBef>
              <a:buFont typeface="Arial" charset="0"/>
              <a:buChar char="•"/>
            </a:pPr>
            <a:r>
              <a:rPr lang="ru-RU" altLang="ru-RU" sz="2800">
                <a:solidFill>
                  <a:srgbClr val="000000"/>
                </a:solidFill>
                <a:latin typeface="Calibri" pitchFamily="32" charset="0"/>
              </a:rPr>
              <a:t>Основы делопроизводства</a:t>
            </a:r>
          </a:p>
          <a:p>
            <a:pPr>
              <a:lnSpc>
                <a:spcPct val="150000"/>
              </a:lnSpc>
              <a:spcBef>
                <a:spcPts val="650"/>
              </a:spcBef>
              <a:buFont typeface="Arial" charset="0"/>
              <a:buChar char="•"/>
            </a:pPr>
            <a:r>
              <a:rPr lang="ru-RU" altLang="ru-RU" sz="2800">
                <a:solidFill>
                  <a:srgbClr val="000000"/>
                </a:solidFill>
                <a:latin typeface="Calibri" pitchFamily="32" charset="0"/>
              </a:rPr>
              <a:t>Литературное редактирование текста</a:t>
            </a:r>
          </a:p>
          <a:p>
            <a:pPr>
              <a:lnSpc>
                <a:spcPct val="150000"/>
              </a:lnSpc>
              <a:spcBef>
                <a:spcPts val="650"/>
              </a:spcBef>
              <a:buFont typeface="Arial" charset="0"/>
              <a:buChar char="•"/>
            </a:pPr>
            <a:r>
              <a:rPr lang="ru-RU" altLang="ru-RU" sz="2800">
                <a:solidFill>
                  <a:srgbClr val="000000"/>
                </a:solidFill>
                <a:latin typeface="Calibri" pitchFamily="32" charset="0"/>
              </a:rPr>
              <a:t>Математика в нашей жизни</a:t>
            </a:r>
          </a:p>
          <a:p>
            <a:pPr>
              <a:lnSpc>
                <a:spcPct val="150000"/>
              </a:lnSpc>
              <a:spcBef>
                <a:spcPts val="650"/>
              </a:spcBef>
              <a:buClrTx/>
              <a:buFontTx/>
              <a:buNone/>
            </a:pPr>
            <a:endParaRPr lang="ru-RU" altLang="ru-RU" sz="2800">
              <a:solidFill>
                <a:srgbClr val="000000"/>
              </a:solidFill>
              <a:latin typeface="Calibri" pitchFamily="32" charset="0"/>
            </a:endParaRPr>
          </a:p>
          <a:p>
            <a:pPr>
              <a:lnSpc>
                <a:spcPct val="150000"/>
              </a:lnSpc>
              <a:spcBef>
                <a:spcPts val="700"/>
              </a:spcBef>
              <a:buClrTx/>
              <a:buFontTx/>
              <a:buNone/>
            </a:pPr>
            <a:endParaRPr lang="ru-RU" altLang="ru-RU" sz="2800">
              <a:solidFill>
                <a:srgbClr val="000000"/>
              </a:solidFill>
              <a:latin typeface="Calibri" pitchFamily="32" charset="0"/>
            </a:endParaRPr>
          </a:p>
          <a:p>
            <a:pPr>
              <a:lnSpc>
                <a:spcPct val="150000"/>
              </a:lnSpc>
              <a:spcBef>
                <a:spcPts val="700"/>
              </a:spcBef>
              <a:buClrTx/>
              <a:buFontTx/>
              <a:buNone/>
            </a:pPr>
            <a:endParaRPr lang="ru-RU" altLang="ru-RU" sz="2800">
              <a:solidFill>
                <a:srgbClr val="000000"/>
              </a:solidFill>
              <a:latin typeface="Calibri" pitchFamily="32"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457200" y="95029"/>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ctr">
              <a:buClrTx/>
              <a:buFontTx/>
              <a:buNone/>
            </a:pPr>
            <a:r>
              <a:rPr lang="ru-RU" altLang="ru-RU" sz="3200" b="1" dirty="0">
                <a:solidFill>
                  <a:srgbClr val="000000"/>
                </a:solidFill>
                <a:latin typeface="Calibri" pitchFamily="32" charset="0"/>
              </a:rPr>
              <a:t>Дополнительные образовательные услуги: «Школа искусств»</a:t>
            </a:r>
          </a:p>
        </p:txBody>
      </p:sp>
      <p:sp>
        <p:nvSpPr>
          <p:cNvPr id="15362" name="Text Box 2"/>
          <p:cNvSpPr txBox="1">
            <a:spLocks noChangeArrowheads="1"/>
          </p:cNvSpPr>
          <p:nvPr/>
        </p:nvSpPr>
        <p:spPr bwMode="auto">
          <a:xfrm>
            <a:off x="457200" y="1214438"/>
            <a:ext cx="8229600" cy="4911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33375" indent="-333375">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1pPr>
            <a:lvl2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2pPr>
            <a:lvl3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3pPr>
            <a:lvl4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4pPr>
            <a:lvl5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9pPr>
          </a:lstStyle>
          <a:p>
            <a:pPr>
              <a:spcBef>
                <a:spcPts val="700"/>
              </a:spcBef>
              <a:buFont typeface="Arial" charset="0"/>
              <a:buChar char="•"/>
            </a:pPr>
            <a:r>
              <a:rPr lang="ru-RU" altLang="ru-RU" sz="2800" dirty="0">
                <a:solidFill>
                  <a:schemeClr val="tx1"/>
                </a:solidFill>
                <a:latin typeface="Calibri" pitchFamily="32" charset="0"/>
              </a:rPr>
              <a:t>Обучалось </a:t>
            </a:r>
            <a:r>
              <a:rPr lang="ru-RU" altLang="ru-RU" sz="2800" dirty="0" smtClean="0">
                <a:solidFill>
                  <a:schemeClr val="tx1"/>
                </a:solidFill>
                <a:latin typeface="Calibri" pitchFamily="32" charset="0"/>
              </a:rPr>
              <a:t>434 ребенка  </a:t>
            </a:r>
            <a:r>
              <a:rPr lang="ru-RU" altLang="ru-RU" sz="2800" dirty="0">
                <a:solidFill>
                  <a:schemeClr val="tx1"/>
                </a:solidFill>
                <a:latin typeface="Calibri" pitchFamily="32" charset="0"/>
              </a:rPr>
              <a:t>на 2-х отделениях: музыкальном и </a:t>
            </a:r>
            <a:r>
              <a:rPr lang="ru-RU" altLang="ru-RU" sz="2800" dirty="0" err="1">
                <a:solidFill>
                  <a:schemeClr val="tx1"/>
                </a:solidFill>
                <a:latin typeface="Calibri" pitchFamily="32" charset="0"/>
              </a:rPr>
              <a:t>общеэстетическом</a:t>
            </a:r>
            <a:r>
              <a:rPr lang="ru-RU" altLang="ru-RU" sz="2800" dirty="0">
                <a:solidFill>
                  <a:schemeClr val="tx1"/>
                </a:solidFill>
                <a:latin typeface="Calibri" pitchFamily="32" charset="0"/>
              </a:rPr>
              <a:t>.</a:t>
            </a:r>
          </a:p>
          <a:p>
            <a:pPr>
              <a:spcBef>
                <a:spcPts val="700"/>
              </a:spcBef>
              <a:buFont typeface="Arial" charset="0"/>
              <a:buChar char="•"/>
            </a:pPr>
            <a:r>
              <a:rPr lang="ru-RU" altLang="ru-RU" sz="2800" dirty="0">
                <a:solidFill>
                  <a:schemeClr val="tx1"/>
                </a:solidFill>
                <a:latin typeface="Calibri" pitchFamily="32" charset="0"/>
              </a:rPr>
              <a:t>Музыкальное: хоровое пение, хоровое сольфеджио, вокальный ансамбль, вокал, музыкальная литература, игра на инструментах</a:t>
            </a:r>
          </a:p>
          <a:p>
            <a:pPr>
              <a:spcBef>
                <a:spcPts val="700"/>
              </a:spcBef>
              <a:buClrTx/>
              <a:buFontTx/>
              <a:buNone/>
            </a:pPr>
            <a:r>
              <a:rPr lang="ru-RU" altLang="ru-RU" sz="2800" dirty="0">
                <a:solidFill>
                  <a:schemeClr val="tx1"/>
                </a:solidFill>
                <a:latin typeface="Calibri" pitchFamily="32" charset="0"/>
              </a:rPr>
              <a:t>                   ( фортепиано)</a:t>
            </a:r>
          </a:p>
          <a:p>
            <a:pPr>
              <a:spcBef>
                <a:spcPts val="700"/>
              </a:spcBef>
              <a:buFont typeface="Arial" charset="0"/>
              <a:buChar char="•"/>
            </a:pPr>
            <a:r>
              <a:rPr lang="ru-RU" altLang="ru-RU" sz="2800" dirty="0" err="1">
                <a:solidFill>
                  <a:schemeClr val="tx1"/>
                </a:solidFill>
                <a:latin typeface="Calibri" pitchFamily="32" charset="0"/>
              </a:rPr>
              <a:t>Общеэстетическое</a:t>
            </a:r>
            <a:r>
              <a:rPr lang="ru-RU" altLang="ru-RU" sz="2800" dirty="0">
                <a:solidFill>
                  <a:schemeClr val="tx1"/>
                </a:solidFill>
                <a:latin typeface="Calibri" pitchFamily="32" charset="0"/>
              </a:rPr>
              <a:t>: изостудия, батик,  отечественная культура, театральная студия</a:t>
            </a:r>
          </a:p>
          <a:p>
            <a:pPr>
              <a:spcBef>
                <a:spcPts val="700"/>
              </a:spcBef>
              <a:buFont typeface="Arial" charset="0"/>
              <a:buChar char="•"/>
            </a:pPr>
            <a:r>
              <a:rPr lang="ru-RU" altLang="ru-RU" sz="2800" dirty="0">
                <a:solidFill>
                  <a:schemeClr val="tx1"/>
                </a:solidFill>
                <a:latin typeface="Calibri" pitchFamily="32" charset="0"/>
              </a:rPr>
              <a:t>Работают </a:t>
            </a:r>
            <a:r>
              <a:rPr lang="ru-RU" altLang="ru-RU" sz="2800" dirty="0" smtClean="0">
                <a:solidFill>
                  <a:schemeClr val="tx1"/>
                </a:solidFill>
                <a:latin typeface="Calibri" pitchFamily="32" charset="0"/>
              </a:rPr>
              <a:t>9 </a:t>
            </a:r>
            <a:r>
              <a:rPr lang="ru-RU" altLang="ru-RU" sz="2800" dirty="0">
                <a:solidFill>
                  <a:schemeClr val="tx1"/>
                </a:solidFill>
                <a:latin typeface="Calibri" pitchFamily="32" charset="0"/>
              </a:rPr>
              <a:t>педагогов дополнительного образования и концертмейстеров.</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1"/>
          <p:cNvSpPr txBox="1">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ctr">
              <a:buClrTx/>
              <a:buFontTx/>
              <a:buNone/>
            </a:pPr>
            <a:r>
              <a:rPr lang="ru-RU" altLang="ru-RU" sz="4400" b="1" dirty="0">
                <a:solidFill>
                  <a:srgbClr val="000000"/>
                </a:solidFill>
                <a:latin typeface="Calibri" pitchFamily="32" charset="0"/>
              </a:rPr>
              <a:t>Мероприятия «Школы искусств»</a:t>
            </a:r>
          </a:p>
        </p:txBody>
      </p:sp>
      <p:sp>
        <p:nvSpPr>
          <p:cNvPr id="16386" name="Text Box 2"/>
          <p:cNvSpPr txBox="1">
            <a:spLocks noChangeArrowheads="1"/>
          </p:cNvSpPr>
          <p:nvPr/>
        </p:nvSpPr>
        <p:spPr bwMode="auto">
          <a:xfrm>
            <a:off x="457200" y="1260475"/>
            <a:ext cx="8229600" cy="5761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33375" indent="-333375">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1pPr>
            <a:lvl2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2pPr>
            <a:lvl3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3pPr>
            <a:lvl4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4pPr>
            <a:lvl5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9pPr>
          </a:lstStyle>
          <a:p>
            <a:pPr>
              <a:spcBef>
                <a:spcPts val="550"/>
              </a:spcBef>
              <a:buFont typeface="Arial" charset="0"/>
              <a:buChar char="•"/>
            </a:pPr>
            <a:r>
              <a:rPr lang="ru-RU" altLang="ru-RU" sz="2400" b="1">
                <a:solidFill>
                  <a:srgbClr val="000000"/>
                </a:solidFill>
                <a:latin typeface="Calibri" pitchFamily="32" charset="0"/>
              </a:rPr>
              <a:t>Школьные</a:t>
            </a:r>
            <a:r>
              <a:rPr lang="ru-RU" altLang="ru-RU" sz="2400">
                <a:solidFill>
                  <a:srgbClr val="000000"/>
                </a:solidFill>
                <a:latin typeface="Calibri" pitchFamily="32" charset="0"/>
              </a:rPr>
              <a:t>: Праздник знаний - 1сентября, День учителя, Посвящение в первоклассники Школьный конкурс талантов начальной школы, Новогодняя сказка, День святого Валентина, Весёлая Масленица,  Концертные номера к 8 марта, Ежегодный отчётный концерт «Школы искусств» для родителей, Выступления на празднике последнего звонка.</a:t>
            </a:r>
          </a:p>
          <a:p>
            <a:pPr>
              <a:spcBef>
                <a:spcPts val="550"/>
              </a:spcBef>
              <a:buFont typeface="Arial" charset="0"/>
              <a:buChar char="•"/>
            </a:pPr>
            <a:r>
              <a:rPr lang="ru-RU" altLang="ru-RU" sz="2400" b="1">
                <a:solidFill>
                  <a:srgbClr val="000000"/>
                </a:solidFill>
                <a:latin typeface="Calibri" pitchFamily="32" charset="0"/>
              </a:rPr>
              <a:t>Городские:</a:t>
            </a:r>
            <a:r>
              <a:rPr lang="ru-RU" altLang="ru-RU" sz="2400">
                <a:solidFill>
                  <a:srgbClr val="000000"/>
                </a:solidFill>
                <a:latin typeface="Calibri" pitchFamily="32" charset="0"/>
              </a:rPr>
              <a:t>  фестиваль ученических спектаклей «Играем в театр», фестиваль Патриотической песни, фестиваль детских хоровых коллективов «Русская зима»,  фестиваль вокалистов «Ближе к звездам», «Мы вместе», «Поющая осень» (дипломанты)</a:t>
            </a:r>
          </a:p>
          <a:p>
            <a:pPr>
              <a:spcBef>
                <a:spcPts val="550"/>
              </a:spcBef>
              <a:buClrTx/>
              <a:buFontTx/>
              <a:buNone/>
            </a:pPr>
            <a:endParaRPr lang="ru-RU" altLang="ru-RU" sz="2200">
              <a:solidFill>
                <a:srgbClr val="000000"/>
              </a:solidFill>
              <a:latin typeface="Calibri" pitchFamily="32" charset="0"/>
            </a:endParaRPr>
          </a:p>
          <a:p>
            <a:pPr>
              <a:spcBef>
                <a:spcPts val="550"/>
              </a:spcBef>
              <a:buClrTx/>
              <a:buFontTx/>
              <a:buNone/>
            </a:pPr>
            <a:endParaRPr lang="ru-RU" altLang="ru-RU" sz="2200">
              <a:solidFill>
                <a:srgbClr val="000000"/>
              </a:solidFill>
              <a:latin typeface="Calibri" pitchFamily="32" charset="0"/>
            </a:endParaRPr>
          </a:p>
          <a:p>
            <a:pPr>
              <a:spcBef>
                <a:spcPts val="550"/>
              </a:spcBef>
              <a:buClrTx/>
              <a:buFontTx/>
              <a:buNone/>
            </a:pPr>
            <a:endParaRPr lang="ru-RU" altLang="ru-RU" sz="2200">
              <a:solidFill>
                <a:srgbClr val="000000"/>
              </a:solidFill>
              <a:latin typeface="Calibri" pitchFamily="32"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395288" y="-26988"/>
            <a:ext cx="8229600" cy="11430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ctr">
              <a:buClrTx/>
              <a:buFontTx/>
              <a:buNone/>
            </a:pPr>
            <a:r>
              <a:rPr lang="ru-RU" altLang="ru-RU" sz="3200" b="1" dirty="0">
                <a:solidFill>
                  <a:srgbClr val="000000"/>
                </a:solidFill>
                <a:latin typeface="Calibri" pitchFamily="32" charset="0"/>
              </a:rPr>
              <a:t>Дополнительные образовательные услуги: кружки и секции</a:t>
            </a:r>
          </a:p>
        </p:txBody>
      </p:sp>
      <p:graphicFrame>
        <p:nvGraphicFramePr>
          <p:cNvPr id="17410" name="Group 2"/>
          <p:cNvGraphicFramePr>
            <a:graphicFrameLocks noGrp="1"/>
          </p:cNvGraphicFramePr>
          <p:nvPr/>
        </p:nvGraphicFramePr>
        <p:xfrm>
          <a:off x="357188" y="1079500"/>
          <a:ext cx="8234362" cy="5419980"/>
        </p:xfrm>
        <a:graphic>
          <a:graphicData uri="http://schemas.openxmlformats.org/drawingml/2006/table">
            <a:tbl>
              <a:tblPr/>
              <a:tblGrid>
                <a:gridCol w="4119562"/>
                <a:gridCol w="4114800"/>
              </a:tblGrid>
              <a:tr h="373063">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l"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FFFFFF"/>
                          </a:solidFill>
                          <a:effectLst/>
                          <a:latin typeface="Calibri" pitchFamily="32" charset="0"/>
                          <a:ea typeface="Microsoft YaHei" charset="-122"/>
                        </a:rPr>
                        <a:t>Название кружка, секции</a:t>
                      </a:r>
                    </a:p>
                  </a:txBody>
                  <a:tcPr marL="90000" marR="90000" horzOverflow="overflow">
                    <a:lnL>
                      <a:noFill/>
                    </a:lnL>
                    <a:lnR>
                      <a:noFill/>
                    </a:lnR>
                    <a:lnT>
                      <a:noFill/>
                    </a:lnT>
                    <a:lnB>
                      <a:noFill/>
                    </a:lnB>
                    <a:lnTlToBr>
                      <a:noFill/>
                    </a:lnTlToBr>
                    <a:lnBlToTr>
                      <a:noFill/>
                    </a:lnBlToTr>
                    <a:solidFill>
                      <a:srgbClr val="4F81BD"/>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l"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FFFFFF"/>
                          </a:solidFill>
                          <a:effectLst/>
                          <a:latin typeface="Calibri" pitchFamily="32" charset="0"/>
                          <a:ea typeface="Microsoft YaHei" charset="-122"/>
                        </a:rPr>
                        <a:t>Мероприятия, конкурсы, выставки</a:t>
                      </a:r>
                    </a:p>
                  </a:txBody>
                  <a:tcPr marL="90000" marR="90000" horzOverflow="overflow">
                    <a:lnL>
                      <a:noFill/>
                    </a:lnL>
                    <a:lnR>
                      <a:noFill/>
                    </a:lnR>
                    <a:lnT>
                      <a:noFill/>
                    </a:lnT>
                    <a:lnB>
                      <a:noFill/>
                    </a:lnB>
                    <a:lnTlToBr>
                      <a:noFill/>
                    </a:lnTlToBr>
                    <a:lnBlToTr>
                      <a:noFill/>
                    </a:lnBlToTr>
                    <a:solidFill>
                      <a:srgbClr val="4F81BD"/>
                    </a:solidFill>
                  </a:tcPr>
                </a:tc>
              </a:tr>
              <a:tr h="595313">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l"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Calibri" pitchFamily="32" charset="0"/>
                          <a:ea typeface="Microsoft YaHei" charset="-122"/>
                        </a:rPr>
                        <a:t>Шахматный                                        31 чел.</a:t>
                      </a:r>
                    </a:p>
                  </a:txBody>
                  <a:tcPr marL="90000" marR="90000"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l"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600" b="0" i="0" u="none" strike="noStrike" cap="none" normalizeH="0" baseline="0" smtClean="0">
                          <a:ln>
                            <a:noFill/>
                          </a:ln>
                          <a:solidFill>
                            <a:srgbClr val="000000"/>
                          </a:solidFill>
                          <a:effectLst/>
                          <a:latin typeface="Calibri" pitchFamily="32" charset="0"/>
                          <a:ea typeface="Microsoft YaHei" charset="-122"/>
                        </a:rPr>
                        <a:t>Шахматный турнир, районные и городские соревнования</a:t>
                      </a:r>
                    </a:p>
                  </a:txBody>
                  <a:tcPr marL="90000" marR="90000" horzOverflow="overflow">
                    <a:lnL>
                      <a:noFill/>
                    </a:lnL>
                    <a:lnR>
                      <a:noFill/>
                    </a:lnR>
                    <a:lnT>
                      <a:noFill/>
                    </a:lnT>
                    <a:lnB>
                      <a:noFill/>
                    </a:lnB>
                    <a:lnTlToBr>
                      <a:noFill/>
                    </a:lnTlToBr>
                    <a:lnBlToTr>
                      <a:noFill/>
                    </a:lnBlToTr>
                    <a:solidFill>
                      <a:srgbClr val="D0D8E8"/>
                    </a:solidFill>
                  </a:tcPr>
                </a:tc>
              </a:tr>
              <a:tr h="658813">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l"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Calibri" pitchFamily="32" charset="0"/>
                          <a:ea typeface="Microsoft YaHei" charset="-122"/>
                        </a:rPr>
                        <a:t>За страницами школьного курса математики                                       30 чел.</a:t>
                      </a:r>
                    </a:p>
                  </a:txBody>
                  <a:tcPr marL="90000" marR="90000"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l"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600" b="0" i="0" u="none" strike="noStrike" cap="none" normalizeH="0" baseline="0" smtClean="0">
                          <a:ln>
                            <a:noFill/>
                          </a:ln>
                          <a:solidFill>
                            <a:srgbClr val="000000"/>
                          </a:solidFill>
                          <a:effectLst/>
                          <a:latin typeface="Calibri" pitchFamily="32" charset="0"/>
                          <a:ea typeface="Microsoft YaHei" charset="-122"/>
                        </a:rPr>
                        <a:t>Подготовка учащихся 9 класса к итоговой аттестации</a:t>
                      </a:r>
                    </a:p>
                  </a:txBody>
                  <a:tcPr marL="90000" marR="90000" horzOverflow="overflow">
                    <a:lnL>
                      <a:noFill/>
                    </a:lnL>
                    <a:lnR>
                      <a:noFill/>
                    </a:lnR>
                    <a:lnT>
                      <a:noFill/>
                    </a:lnT>
                    <a:lnB>
                      <a:noFill/>
                    </a:lnB>
                    <a:lnTlToBr>
                      <a:noFill/>
                    </a:lnTlToBr>
                    <a:lnBlToTr>
                      <a:noFill/>
                    </a:lnBlToTr>
                    <a:solidFill>
                      <a:srgbClr val="E9EDF4"/>
                    </a:solidFill>
                  </a:tcPr>
                </a:tc>
              </a:tr>
              <a:tr h="1108075">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l"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Calibri" pitchFamily="32" charset="0"/>
                          <a:ea typeface="Microsoft YaHei" charset="-122"/>
                        </a:rPr>
                        <a:t>Общая физическая подготовка                                     50 чел</a:t>
                      </a:r>
                    </a:p>
                  </a:txBody>
                  <a:tcPr marL="90000" marR="90000"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l"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600" b="0" i="0" u="none" strike="noStrike" cap="none" normalizeH="0" baseline="0" smtClean="0">
                          <a:ln>
                            <a:noFill/>
                          </a:ln>
                          <a:solidFill>
                            <a:srgbClr val="000000"/>
                          </a:solidFill>
                          <a:effectLst/>
                          <a:latin typeface="Calibri" pitchFamily="32" charset="0"/>
                          <a:ea typeface="Microsoft YaHei" charset="-122"/>
                        </a:rPr>
                        <a:t>Городские соревнования по волейболу, легкоатлетические эстафеты, марафон «Золотое кольцо»</a:t>
                      </a:r>
                    </a:p>
                    <a:p>
                      <a:pPr marL="0" marR="0" lvl="0" indent="0" algn="l" defTabSz="449263" rtl="0" eaLnBrk="1" fontAlgn="base" latinLnBrk="0" hangingPunct="1">
                        <a:lnSpc>
                          <a:spcPct val="11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600" b="0" i="0" u="none" strike="noStrike" cap="none" normalizeH="0" baseline="0" smtClean="0">
                        <a:ln>
                          <a:noFill/>
                        </a:ln>
                        <a:solidFill>
                          <a:srgbClr val="000000"/>
                        </a:solidFill>
                        <a:effectLst/>
                        <a:latin typeface="Calibri" pitchFamily="32" charset="0"/>
                        <a:ea typeface="Microsoft YaHei" charset="-122"/>
                      </a:endParaRPr>
                    </a:p>
                  </a:txBody>
                  <a:tcPr marL="90000" marR="90000" horzOverflow="overflow">
                    <a:lnL>
                      <a:noFill/>
                    </a:lnL>
                    <a:lnR>
                      <a:noFill/>
                    </a:lnR>
                    <a:lnT>
                      <a:noFill/>
                    </a:lnT>
                    <a:lnB>
                      <a:noFill/>
                    </a:lnB>
                    <a:lnTlToBr>
                      <a:noFill/>
                    </a:lnTlToBr>
                    <a:lnBlToTr>
                      <a:noFill/>
                    </a:lnBlToTr>
                    <a:solidFill>
                      <a:srgbClr val="D0D8E8"/>
                    </a:solidFill>
                  </a:tcPr>
                </a:tc>
              </a:tr>
              <a:tr h="846138">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l"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Calibri" pitchFamily="32" charset="0"/>
                          <a:ea typeface="Microsoft YaHei" charset="-122"/>
                        </a:rPr>
                        <a:t>Краеведение                                     30 чел.</a:t>
                      </a:r>
                    </a:p>
                    <a:p>
                      <a:pPr marL="0" marR="0" lvl="0" indent="0" algn="l" defTabSz="449263" rtl="0" eaLnBrk="1" fontAlgn="base" latinLnBrk="0" hangingPunct="1">
                        <a:lnSpc>
                          <a:spcPct val="11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800" b="0" i="0" u="none" strike="noStrike" cap="none" normalizeH="0" baseline="0" smtClean="0">
                        <a:ln>
                          <a:noFill/>
                        </a:ln>
                        <a:solidFill>
                          <a:srgbClr val="000000"/>
                        </a:solidFill>
                        <a:effectLst/>
                        <a:latin typeface="Calibri" pitchFamily="32" charset="0"/>
                        <a:ea typeface="Microsoft YaHei" charset="-122"/>
                      </a:endParaRPr>
                    </a:p>
                  </a:txBody>
                  <a:tcPr marL="90000" marR="90000"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l"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600" b="0" i="0" u="none" strike="noStrike" cap="none" normalizeH="0" baseline="0" smtClean="0">
                          <a:ln>
                            <a:noFill/>
                          </a:ln>
                          <a:solidFill>
                            <a:srgbClr val="000000"/>
                          </a:solidFill>
                          <a:effectLst/>
                          <a:latin typeface="Calibri" pitchFamily="32" charset="0"/>
                          <a:ea typeface="Microsoft YaHei" charset="-122"/>
                        </a:rPr>
                        <a:t>Городская и областная конференции «Отечество», «Город в котором я живу», «Ярославль для молодых»</a:t>
                      </a:r>
                    </a:p>
                  </a:txBody>
                  <a:tcPr marL="90000" marR="90000" horzOverflow="overflow">
                    <a:lnL>
                      <a:noFill/>
                    </a:lnL>
                    <a:lnR>
                      <a:noFill/>
                    </a:lnR>
                    <a:lnT>
                      <a:noFill/>
                    </a:lnT>
                    <a:lnB>
                      <a:noFill/>
                    </a:lnB>
                    <a:lnTlToBr>
                      <a:noFill/>
                    </a:lnTlToBr>
                    <a:lnBlToTr>
                      <a:noFill/>
                    </a:lnBlToTr>
                    <a:solidFill>
                      <a:srgbClr val="E9EDF4"/>
                    </a:solidFill>
                  </a:tcPr>
                </a:tc>
              </a:tr>
              <a:tr h="846138">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l"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Calibri" pitchFamily="32" charset="0"/>
                          <a:ea typeface="Microsoft YaHei" charset="-122"/>
                        </a:rPr>
                        <a:t>Экология и мы                                   20 чел.</a:t>
                      </a:r>
                    </a:p>
                    <a:p>
                      <a:pPr marL="0" marR="0" lvl="0" indent="0" algn="l" defTabSz="449263" rtl="0" eaLnBrk="1" fontAlgn="base" latinLnBrk="0" hangingPunct="1">
                        <a:lnSpc>
                          <a:spcPct val="11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800" b="0" i="0" u="none" strike="noStrike" cap="none" normalizeH="0" baseline="0" smtClean="0">
                        <a:ln>
                          <a:noFill/>
                        </a:ln>
                        <a:solidFill>
                          <a:srgbClr val="000000"/>
                        </a:solidFill>
                        <a:effectLst/>
                        <a:latin typeface="Calibri" pitchFamily="32" charset="0"/>
                        <a:ea typeface="Microsoft YaHei" charset="-122"/>
                      </a:endParaRPr>
                    </a:p>
                  </a:txBody>
                  <a:tcPr marL="90000" marR="90000"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l"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600" b="0" i="0" u="none" strike="noStrike" cap="none" normalizeH="0" baseline="0" smtClean="0">
                          <a:ln>
                            <a:noFill/>
                          </a:ln>
                          <a:solidFill>
                            <a:srgbClr val="000000"/>
                          </a:solidFill>
                          <a:effectLst/>
                          <a:latin typeface="Calibri" pitchFamily="32" charset="0"/>
                          <a:ea typeface="Microsoft YaHei" charset="-122"/>
                        </a:rPr>
                        <a:t>Гор. конкурс «Птичий дом», «Накормите птиц зимой», городская эколого-биологическая олимпиада</a:t>
                      </a:r>
                    </a:p>
                  </a:txBody>
                  <a:tcPr marL="90000" marR="90000" horzOverflow="overflow">
                    <a:lnL>
                      <a:noFill/>
                    </a:lnL>
                    <a:lnR>
                      <a:noFill/>
                    </a:lnR>
                    <a:lnT>
                      <a:noFill/>
                    </a:lnT>
                    <a:lnB>
                      <a:noFill/>
                    </a:lnB>
                    <a:lnTlToBr>
                      <a:noFill/>
                    </a:lnTlToBr>
                    <a:lnBlToTr>
                      <a:noFill/>
                    </a:lnBlToTr>
                    <a:solidFill>
                      <a:srgbClr val="D0D8E8"/>
                    </a:solidFill>
                  </a:tcPr>
                </a:tc>
              </a:tr>
              <a:tr h="952500">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l"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Calibri" pitchFamily="32" charset="0"/>
                          <a:ea typeface="Microsoft YaHei" charset="-122"/>
                        </a:rPr>
                        <a:t>Занимательная грамматика          30 чел.               </a:t>
                      </a:r>
                    </a:p>
                    <a:p>
                      <a:pPr marL="0" marR="0" lvl="0" indent="0" algn="l" defTabSz="449263" rtl="0" eaLnBrk="1" fontAlgn="base" latinLnBrk="0" hangingPunct="1">
                        <a:lnSpc>
                          <a:spcPct val="11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800" b="0" i="0" u="none" strike="noStrike" cap="none" normalizeH="0" baseline="0" smtClean="0">
                        <a:ln>
                          <a:noFill/>
                        </a:ln>
                        <a:solidFill>
                          <a:srgbClr val="000000"/>
                        </a:solidFill>
                        <a:effectLst/>
                        <a:latin typeface="Calibri" pitchFamily="32" charset="0"/>
                        <a:ea typeface="Microsoft YaHei" charset="-122"/>
                      </a:endParaRPr>
                    </a:p>
                  </a:txBody>
                  <a:tcPr marL="90000" marR="90000"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l"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600" b="0" i="0" u="none" strike="noStrike" cap="none" normalizeH="0" baseline="0" smtClean="0">
                          <a:ln>
                            <a:noFill/>
                          </a:ln>
                          <a:solidFill>
                            <a:srgbClr val="000000"/>
                          </a:solidFill>
                          <a:effectLst/>
                          <a:latin typeface="Calibri" pitchFamily="32" charset="0"/>
                          <a:ea typeface="Microsoft YaHei" charset="-122"/>
                        </a:rPr>
                        <a:t>Подготовка учащихся 9 класса к итоговой аттестации</a:t>
                      </a:r>
                    </a:p>
                  </a:txBody>
                  <a:tcPr marL="90000" marR="90000" horzOverflow="overflow">
                    <a:lnL>
                      <a:noFill/>
                    </a:lnL>
                    <a:lnR>
                      <a:noFill/>
                    </a:lnR>
                    <a:lnT>
                      <a:noFill/>
                    </a:lnT>
                    <a:lnB>
                      <a:noFill/>
                    </a:lnB>
                    <a:lnTlToBr>
                      <a:noFill/>
                    </a:lnTlToBr>
                    <a:lnBlToTr>
                      <a:noFill/>
                    </a:lnBlToTr>
                    <a:solidFill>
                      <a:srgbClr val="E9EDF4"/>
                    </a:solid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1"/>
          <p:cNvSpPr txBox="1">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ctr">
              <a:buClrTx/>
              <a:buFontTx/>
              <a:buNone/>
            </a:pPr>
            <a:r>
              <a:rPr lang="ru-RU" altLang="ru-RU" sz="3200" b="1" dirty="0">
                <a:solidFill>
                  <a:srgbClr val="000000"/>
                </a:solidFill>
                <a:latin typeface="Calibri" pitchFamily="32" charset="0"/>
              </a:rPr>
              <a:t>Условия осуществления образовательного процесса</a:t>
            </a:r>
          </a:p>
        </p:txBody>
      </p:sp>
      <p:sp>
        <p:nvSpPr>
          <p:cNvPr id="18434" name="Text Box 2"/>
          <p:cNvSpPr txBox="1">
            <a:spLocks noChangeArrowheads="1"/>
          </p:cNvSpPr>
          <p:nvPr/>
        </p:nvSpPr>
        <p:spPr bwMode="auto">
          <a:xfrm>
            <a:off x="457200" y="1347788"/>
            <a:ext cx="8229600" cy="5473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33375" indent="-333375">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1pPr>
            <a:lvl2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2pPr>
            <a:lvl3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3pPr>
            <a:lvl4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4pPr>
            <a:lvl5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9pPr>
          </a:lstStyle>
          <a:p>
            <a:pPr>
              <a:spcBef>
                <a:spcPts val="800"/>
              </a:spcBef>
              <a:buFont typeface="Arial" charset="0"/>
              <a:buChar char="•"/>
            </a:pPr>
            <a:r>
              <a:rPr lang="ru-RU" altLang="ru-RU" sz="3200" dirty="0">
                <a:solidFill>
                  <a:srgbClr val="000000"/>
                </a:solidFill>
                <a:latin typeface="Calibri" pitchFamily="32" charset="0"/>
              </a:rPr>
              <a:t>Режим работы: две смены с 8.30 до 14.10 и 13.25 – 16.45</a:t>
            </a:r>
          </a:p>
          <a:p>
            <a:pPr>
              <a:spcBef>
                <a:spcPts val="800"/>
              </a:spcBef>
              <a:buFont typeface="Arial" charset="0"/>
              <a:buChar char="•"/>
            </a:pPr>
            <a:r>
              <a:rPr lang="ru-RU" altLang="ru-RU" sz="3200" dirty="0">
                <a:solidFill>
                  <a:srgbClr val="000000"/>
                </a:solidFill>
                <a:latin typeface="Calibri" pitchFamily="32" charset="0"/>
              </a:rPr>
              <a:t>Продолжительность недели:                               в 1 классах – 5 дней, 2-11 – 6 дней.</a:t>
            </a:r>
          </a:p>
          <a:p>
            <a:pPr>
              <a:spcBef>
                <a:spcPts val="800"/>
              </a:spcBef>
              <a:buFont typeface="Arial" charset="0"/>
              <a:buChar char="•"/>
            </a:pPr>
            <a:r>
              <a:rPr lang="ru-RU" altLang="ru-RU" sz="3200" dirty="0">
                <a:solidFill>
                  <a:srgbClr val="000000"/>
                </a:solidFill>
                <a:latin typeface="Calibri" pitchFamily="32" charset="0"/>
              </a:rPr>
              <a:t>Продолжительность урока:</a:t>
            </a:r>
          </a:p>
          <a:p>
            <a:pPr>
              <a:spcBef>
                <a:spcPts val="800"/>
              </a:spcBef>
              <a:buClrTx/>
              <a:buFontTx/>
              <a:buNone/>
            </a:pPr>
            <a:r>
              <a:rPr lang="ru-RU" altLang="ru-RU" sz="3200" dirty="0">
                <a:solidFill>
                  <a:srgbClr val="000000"/>
                </a:solidFill>
                <a:latin typeface="Calibri" pitchFamily="32" charset="0"/>
              </a:rPr>
              <a:t>Понедельник – пятница по 45 минут,                 суббота и вторая смена – 40 минут.</a:t>
            </a:r>
          </a:p>
          <a:p>
            <a:pPr>
              <a:spcBef>
                <a:spcPts val="800"/>
              </a:spcBef>
              <a:buFont typeface="Arial" charset="0"/>
              <a:buChar char="•"/>
            </a:pPr>
            <a:r>
              <a:rPr lang="ru-RU" altLang="ru-RU" sz="3200" dirty="0">
                <a:solidFill>
                  <a:srgbClr val="000000"/>
                </a:solidFill>
                <a:latin typeface="Calibri" pitchFamily="32" charset="0"/>
              </a:rPr>
              <a:t>Группы продленного дня: </a:t>
            </a:r>
            <a:r>
              <a:rPr lang="ru-RU" altLang="ru-RU" sz="3200" dirty="0">
                <a:solidFill>
                  <a:schemeClr val="tx1"/>
                </a:solidFill>
                <a:latin typeface="Calibri" pitchFamily="32" charset="0"/>
              </a:rPr>
              <a:t>5 групп с 8.30 до 15.00, 1 группа с 15.00 до 18.00</a:t>
            </a:r>
          </a:p>
          <a:p>
            <a:pPr>
              <a:spcBef>
                <a:spcPts val="800"/>
              </a:spcBef>
              <a:buClrTx/>
              <a:buFontTx/>
              <a:buNone/>
            </a:pPr>
            <a:endParaRPr lang="ru-RU" altLang="ru-RU" sz="3200" dirty="0">
              <a:solidFill>
                <a:srgbClr val="FF0000"/>
              </a:solidFill>
              <a:latin typeface="Calibri" pitchFamily="32"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1"/>
          <p:cNvSpPr txBox="1">
            <a:spLocks noChangeArrowheads="1"/>
          </p:cNvSpPr>
          <p:nvPr/>
        </p:nvSpPr>
        <p:spPr bwMode="auto">
          <a:xfrm>
            <a:off x="457200" y="-14288"/>
            <a:ext cx="8229600" cy="11430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ctr">
              <a:buClrTx/>
              <a:buFontTx/>
              <a:buNone/>
            </a:pPr>
            <a:r>
              <a:rPr lang="ru-RU" altLang="ru-RU" sz="3200" b="1" dirty="0">
                <a:solidFill>
                  <a:srgbClr val="000000"/>
                </a:solidFill>
                <a:latin typeface="Calibri" pitchFamily="32" charset="0"/>
              </a:rPr>
              <a:t>Мероприятия по сохранению и укреплению здоровья</a:t>
            </a:r>
          </a:p>
        </p:txBody>
      </p:sp>
      <p:sp>
        <p:nvSpPr>
          <p:cNvPr id="19458" name="Text Box 2"/>
          <p:cNvSpPr txBox="1">
            <a:spLocks noChangeArrowheads="1"/>
          </p:cNvSpPr>
          <p:nvPr/>
        </p:nvSpPr>
        <p:spPr bwMode="auto">
          <a:xfrm>
            <a:off x="457200" y="1079500"/>
            <a:ext cx="8229600" cy="5210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33375" indent="-333375">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1pPr>
            <a:lvl2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2pPr>
            <a:lvl3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3pPr>
            <a:lvl4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4pPr>
            <a:lvl5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9pPr>
          </a:lstStyle>
          <a:p>
            <a:pPr>
              <a:spcBef>
                <a:spcPts val="500"/>
              </a:spcBef>
              <a:buFont typeface="Arial" charset="0"/>
              <a:buChar char="•"/>
            </a:pPr>
            <a:r>
              <a:rPr lang="ru-RU" altLang="ru-RU" sz="2200">
                <a:solidFill>
                  <a:srgbClr val="000000"/>
                </a:solidFill>
                <a:latin typeface="Calibri" pitchFamily="32" charset="0"/>
              </a:rPr>
              <a:t>Реализация школьной целевой программы «Здоровье – мой выбор»;</a:t>
            </a:r>
          </a:p>
          <a:p>
            <a:pPr>
              <a:spcBef>
                <a:spcPts val="500"/>
              </a:spcBef>
              <a:buFont typeface="Arial" charset="0"/>
              <a:buChar char="•"/>
            </a:pPr>
            <a:r>
              <a:rPr lang="ru-RU" altLang="ru-RU" sz="2200">
                <a:solidFill>
                  <a:srgbClr val="000000"/>
                </a:solidFill>
                <a:latin typeface="Calibri" pitchFamily="32" charset="0"/>
              </a:rPr>
              <a:t>Организация обучения в соответствии с САНПиН;</a:t>
            </a:r>
          </a:p>
          <a:p>
            <a:pPr>
              <a:spcBef>
                <a:spcPts val="500"/>
              </a:spcBef>
              <a:buFont typeface="Arial" charset="0"/>
              <a:buChar char="•"/>
            </a:pPr>
            <a:r>
              <a:rPr lang="ru-RU" altLang="ru-RU" sz="2200">
                <a:solidFill>
                  <a:srgbClr val="000000"/>
                </a:solidFill>
                <a:latin typeface="Calibri" pitchFamily="32" charset="0"/>
              </a:rPr>
              <a:t>Вакцинации учащихся и сотрудников;</a:t>
            </a:r>
          </a:p>
          <a:p>
            <a:pPr>
              <a:spcBef>
                <a:spcPts val="500"/>
              </a:spcBef>
              <a:buFont typeface="Arial" charset="0"/>
              <a:buChar char="•"/>
            </a:pPr>
            <a:r>
              <a:rPr lang="ru-RU" altLang="ru-RU" sz="2200">
                <a:solidFill>
                  <a:srgbClr val="000000"/>
                </a:solidFill>
                <a:latin typeface="Calibri" pitchFamily="32" charset="0"/>
              </a:rPr>
              <a:t>Стенды по здоровому образу жизни;</a:t>
            </a:r>
          </a:p>
          <a:p>
            <a:pPr>
              <a:spcBef>
                <a:spcPts val="500"/>
              </a:spcBef>
              <a:buFont typeface="Arial" charset="0"/>
              <a:buChar char="•"/>
            </a:pPr>
            <a:r>
              <a:rPr lang="ru-RU" altLang="ru-RU" sz="2200">
                <a:solidFill>
                  <a:srgbClr val="000000"/>
                </a:solidFill>
                <a:latin typeface="Calibri" pitchFamily="32" charset="0"/>
              </a:rPr>
              <a:t>Классные часы, радиопередачи;</a:t>
            </a:r>
          </a:p>
          <a:p>
            <a:pPr>
              <a:spcBef>
                <a:spcPts val="500"/>
              </a:spcBef>
              <a:buFont typeface="Arial" charset="0"/>
              <a:buChar char="•"/>
            </a:pPr>
            <a:r>
              <a:rPr lang="ru-RU" altLang="ru-RU" sz="2200">
                <a:solidFill>
                  <a:srgbClr val="000000"/>
                </a:solidFill>
                <a:latin typeface="Calibri" pitchFamily="32" charset="0"/>
              </a:rPr>
              <a:t>Медицинские осмотры;</a:t>
            </a:r>
          </a:p>
          <a:p>
            <a:pPr>
              <a:spcBef>
                <a:spcPts val="500"/>
              </a:spcBef>
              <a:buFont typeface="Arial" charset="0"/>
              <a:buChar char="•"/>
            </a:pPr>
            <a:r>
              <a:rPr lang="ru-RU" altLang="ru-RU" sz="2200">
                <a:solidFill>
                  <a:srgbClr val="000000"/>
                </a:solidFill>
                <a:latin typeface="Calibri" pitchFamily="32" charset="0"/>
              </a:rPr>
              <a:t>Уроки физкультуры и прогулки на свежем воздухе;</a:t>
            </a:r>
          </a:p>
          <a:p>
            <a:pPr>
              <a:spcBef>
                <a:spcPts val="500"/>
              </a:spcBef>
              <a:buFont typeface="Arial" charset="0"/>
              <a:buChar char="•"/>
            </a:pPr>
            <a:r>
              <a:rPr lang="ru-RU" altLang="ru-RU" sz="2200">
                <a:solidFill>
                  <a:srgbClr val="000000"/>
                </a:solidFill>
                <a:latin typeface="Calibri" pitchFamily="32" charset="0"/>
              </a:rPr>
              <a:t>Витаминизация чая;</a:t>
            </a:r>
          </a:p>
          <a:p>
            <a:pPr>
              <a:spcBef>
                <a:spcPts val="500"/>
              </a:spcBef>
              <a:buFont typeface="Arial" charset="0"/>
              <a:buChar char="•"/>
            </a:pPr>
            <a:r>
              <a:rPr lang="ru-RU" altLang="ru-RU" sz="2200">
                <a:solidFill>
                  <a:srgbClr val="000000"/>
                </a:solidFill>
                <a:latin typeface="Calibri" pitchFamily="32" charset="0"/>
              </a:rPr>
              <a:t>Работа Центра ПМСС;</a:t>
            </a:r>
          </a:p>
          <a:p>
            <a:pPr>
              <a:spcBef>
                <a:spcPts val="500"/>
              </a:spcBef>
              <a:buFont typeface="Arial" charset="0"/>
              <a:buChar char="•"/>
            </a:pPr>
            <a:r>
              <a:rPr lang="ru-RU" altLang="ru-RU" sz="2200">
                <a:solidFill>
                  <a:srgbClr val="000000"/>
                </a:solidFill>
                <a:latin typeface="Calibri" pitchFamily="32" charset="0"/>
              </a:rPr>
              <a:t>Отслеживание динамики заболеваемости учащихся хроническими заболеваниями;</a:t>
            </a:r>
          </a:p>
          <a:p>
            <a:pPr>
              <a:spcBef>
                <a:spcPts val="500"/>
              </a:spcBef>
              <a:buFont typeface="Arial" charset="0"/>
              <a:buChar char="•"/>
            </a:pPr>
            <a:r>
              <a:rPr lang="ru-RU" altLang="ru-RU" sz="2200">
                <a:solidFill>
                  <a:srgbClr val="000000"/>
                </a:solidFill>
                <a:latin typeface="Calibri" pitchFamily="32" charset="0"/>
              </a:rPr>
              <a:t>Контроль за учащимися спецмедгрупп.</a:t>
            </a:r>
          </a:p>
          <a:p>
            <a:pPr>
              <a:spcBef>
                <a:spcPts val="500"/>
              </a:spcBef>
              <a:buClrTx/>
              <a:buFontTx/>
              <a:buNone/>
            </a:pPr>
            <a:r>
              <a:rPr lang="ru-RU" altLang="ru-RU" sz="2200">
                <a:solidFill>
                  <a:srgbClr val="FF0000"/>
                </a:solidFill>
                <a:latin typeface="Calibri" pitchFamily="32" charset="0"/>
              </a:rPr>
              <a:t> </a:t>
            </a:r>
          </a:p>
          <a:p>
            <a:pPr>
              <a:spcBef>
                <a:spcPts val="500"/>
              </a:spcBef>
              <a:buClrTx/>
              <a:buFontTx/>
              <a:buNone/>
            </a:pPr>
            <a:endParaRPr lang="ru-RU" altLang="ru-RU" sz="2200">
              <a:solidFill>
                <a:srgbClr val="FF0000"/>
              </a:solidFill>
              <a:latin typeface="Calibri" pitchFamily="32" charset="0"/>
            </a:endParaRPr>
          </a:p>
          <a:p>
            <a:pPr>
              <a:spcBef>
                <a:spcPts val="500"/>
              </a:spcBef>
              <a:buClrTx/>
              <a:buFontTx/>
              <a:buNone/>
            </a:pPr>
            <a:endParaRPr lang="ru-RU" altLang="ru-RU" sz="2200">
              <a:solidFill>
                <a:srgbClr val="FF0000"/>
              </a:solidFill>
              <a:latin typeface="Calibri" pitchFamily="32"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Box 1"/>
          <p:cNvSpPr txBox="1">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ctr">
              <a:buClrTx/>
              <a:buFontTx/>
              <a:buNone/>
            </a:pPr>
            <a:r>
              <a:rPr lang="ru-RU" altLang="ru-RU" sz="4400">
                <a:solidFill>
                  <a:srgbClr val="000000"/>
                </a:solidFill>
                <a:latin typeface="Calibri" pitchFamily="32" charset="0"/>
              </a:rPr>
              <a:t>Кадровые ресурсы школы</a:t>
            </a:r>
          </a:p>
        </p:txBody>
      </p:sp>
      <p:graphicFrame>
        <p:nvGraphicFramePr>
          <p:cNvPr id="21506" name="Group 2"/>
          <p:cNvGraphicFramePr>
            <a:graphicFrameLocks noGrp="1"/>
          </p:cNvGraphicFramePr>
          <p:nvPr/>
        </p:nvGraphicFramePr>
        <p:xfrm>
          <a:off x="457200" y="1600200"/>
          <a:ext cx="8234363" cy="4708525"/>
        </p:xfrm>
        <a:graphic>
          <a:graphicData uri="http://schemas.openxmlformats.org/drawingml/2006/table">
            <a:tbl>
              <a:tblPr/>
              <a:tblGrid>
                <a:gridCol w="4119563"/>
                <a:gridCol w="4114800"/>
              </a:tblGrid>
              <a:tr h="4708525">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l"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dirty="0" smtClean="0">
                          <a:ln>
                            <a:noFill/>
                          </a:ln>
                          <a:solidFill>
                            <a:srgbClr val="000000"/>
                          </a:solidFill>
                          <a:effectLst/>
                          <a:latin typeface="Calibri" pitchFamily="32" charset="0"/>
                          <a:ea typeface="Microsoft YaHei" charset="-122"/>
                        </a:rPr>
                        <a:t>Высшая категория – 6 (15%)</a:t>
                      </a:r>
                    </a:p>
                    <a:p>
                      <a:pPr marL="0" marR="0" lvl="0" indent="0" algn="l" defTabSz="449263" rtl="0" eaLnBrk="1" fontAlgn="base" latinLnBrk="0" hangingPunct="1">
                        <a:lnSpc>
                          <a:spcPct val="11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800" b="1" i="0" u="none" strike="noStrike" cap="none" normalizeH="0" baseline="0" dirty="0" smtClean="0">
                        <a:ln>
                          <a:noFill/>
                        </a:ln>
                        <a:solidFill>
                          <a:srgbClr val="000000"/>
                        </a:solidFill>
                        <a:effectLst/>
                        <a:latin typeface="Calibri" pitchFamily="32" charset="0"/>
                        <a:ea typeface="Microsoft YaHei" charset="-122"/>
                      </a:endParaRPr>
                    </a:p>
                    <a:p>
                      <a:pPr marL="0" marR="0" lvl="0" indent="0" algn="l" defTabSz="449263" rtl="0" eaLnBrk="1" fontAlgn="base" latinLnBrk="0" hangingPunct="1">
                        <a:lnSpc>
                          <a:spcPct val="11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dirty="0" smtClean="0">
                          <a:ln>
                            <a:noFill/>
                          </a:ln>
                          <a:solidFill>
                            <a:srgbClr val="000000"/>
                          </a:solidFill>
                          <a:effectLst/>
                          <a:latin typeface="Calibri" pitchFamily="32" charset="0"/>
                          <a:ea typeface="Microsoft YaHei" charset="-122"/>
                        </a:rPr>
                        <a:t>Первая категория – 14 (35%)</a:t>
                      </a:r>
                    </a:p>
                    <a:p>
                      <a:pPr marL="0" marR="0" lvl="0" indent="0" algn="l" defTabSz="449263" rtl="0" eaLnBrk="1" fontAlgn="base" latinLnBrk="0" hangingPunct="1">
                        <a:lnSpc>
                          <a:spcPct val="11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800" b="1" i="0" u="none" strike="noStrike" cap="none" normalizeH="0" baseline="0" dirty="0" smtClean="0">
                        <a:ln>
                          <a:noFill/>
                        </a:ln>
                        <a:solidFill>
                          <a:srgbClr val="000000"/>
                        </a:solidFill>
                        <a:effectLst/>
                        <a:latin typeface="Calibri" pitchFamily="32" charset="0"/>
                        <a:ea typeface="Microsoft YaHei" charset="-122"/>
                      </a:endParaRPr>
                    </a:p>
                    <a:p>
                      <a:pPr marL="0" marR="0" lvl="0" indent="0" algn="l" defTabSz="449263" rtl="0" eaLnBrk="1" fontAlgn="base" latinLnBrk="0" hangingPunct="1">
                        <a:lnSpc>
                          <a:spcPct val="11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dirty="0" smtClean="0">
                          <a:ln>
                            <a:noFill/>
                          </a:ln>
                          <a:solidFill>
                            <a:srgbClr val="000000"/>
                          </a:solidFill>
                          <a:effectLst/>
                          <a:latin typeface="Calibri" pitchFamily="32" charset="0"/>
                          <a:ea typeface="Microsoft YaHei" charset="-122"/>
                        </a:rPr>
                        <a:t>Вторая категория – 5 (11%)</a:t>
                      </a:r>
                    </a:p>
                    <a:p>
                      <a:pPr marL="0" marR="0" lvl="0" indent="0" algn="l" defTabSz="449263" rtl="0" eaLnBrk="1" fontAlgn="base" latinLnBrk="0" hangingPunct="1">
                        <a:lnSpc>
                          <a:spcPct val="11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800" b="1" i="0" u="none" strike="noStrike" cap="none" normalizeH="0" baseline="0" dirty="0" smtClean="0">
                        <a:ln>
                          <a:noFill/>
                        </a:ln>
                        <a:solidFill>
                          <a:srgbClr val="000000"/>
                        </a:solidFill>
                        <a:effectLst/>
                        <a:latin typeface="Calibri" pitchFamily="32" charset="0"/>
                        <a:ea typeface="Microsoft YaHei" charset="-122"/>
                      </a:endParaRPr>
                    </a:p>
                    <a:p>
                      <a:pPr marL="0" marR="0" lvl="0" indent="0" algn="l" defTabSz="449263" rtl="0" eaLnBrk="1" fontAlgn="base" latinLnBrk="0" hangingPunct="1">
                        <a:lnSpc>
                          <a:spcPct val="11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dirty="0" smtClean="0">
                          <a:ln>
                            <a:noFill/>
                          </a:ln>
                          <a:solidFill>
                            <a:srgbClr val="000000"/>
                          </a:solidFill>
                          <a:effectLst/>
                          <a:latin typeface="Calibri" pitchFamily="32" charset="0"/>
                          <a:ea typeface="Microsoft YaHei" charset="-122"/>
                        </a:rPr>
                        <a:t>Молодых специалистов – 15  (29%)</a:t>
                      </a:r>
                    </a:p>
                    <a:p>
                      <a:pPr marL="0" marR="0" lvl="0" indent="0" algn="l" defTabSz="449263" rtl="0" eaLnBrk="1" fontAlgn="base" latinLnBrk="0" hangingPunct="1">
                        <a:lnSpc>
                          <a:spcPct val="11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800" b="1" i="0" u="none" strike="noStrike" cap="none" normalizeH="0" baseline="0" dirty="0" smtClean="0">
                        <a:ln>
                          <a:noFill/>
                        </a:ln>
                        <a:solidFill>
                          <a:srgbClr val="000000"/>
                        </a:solidFill>
                        <a:effectLst/>
                        <a:latin typeface="Calibri" pitchFamily="32" charset="0"/>
                        <a:ea typeface="Microsoft YaHei" charset="-122"/>
                      </a:endParaRPr>
                    </a:p>
                    <a:p>
                      <a:pPr marL="0" marR="0" lvl="0" indent="0" algn="l" defTabSz="449263" rtl="0" eaLnBrk="1" fontAlgn="base" latinLnBrk="0" hangingPunct="1">
                        <a:lnSpc>
                          <a:spcPct val="11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dirty="0" smtClean="0">
                          <a:ln>
                            <a:noFill/>
                          </a:ln>
                          <a:solidFill>
                            <a:srgbClr val="000000"/>
                          </a:solidFill>
                          <a:effectLst/>
                          <a:latin typeface="Calibri" pitchFamily="32" charset="0"/>
                          <a:ea typeface="Microsoft YaHei" charset="-122"/>
                        </a:rPr>
                        <a:t>Прошли курсовую подготовку                             в 2013-2014 году -25 человек</a:t>
                      </a:r>
                    </a:p>
                  </a:txBody>
                  <a:tcPr marL="90000" marR="90000" marT="46800" marB="46800" horzOverflow="overflow">
                    <a:lnL>
                      <a:noFill/>
                    </a:lnL>
                    <a:lnR>
                      <a:noFill/>
                    </a:lnR>
                    <a:lnT>
                      <a:noFill/>
                    </a:lnT>
                    <a:lnB>
                      <a:noFill/>
                    </a:lnB>
                    <a:lnTlToBr>
                      <a:noFill/>
                    </a:lnTlToBr>
                    <a:lnBlToTr>
                      <a:noFill/>
                    </a:lnBlToTr>
                    <a:solidFill>
                      <a:srgbClr val="4F81BD"/>
                    </a:solidFill>
                  </a:tcPr>
                </a:tc>
                <a:tc>
                  <a:txBody>
                    <a:bodyPr/>
                    <a:lstStyle>
                      <a:lvl1pPr eaLnBrk="0" hangingPunct="0">
                        <a:spcBef>
                          <a:spcPts val="800"/>
                        </a:spcBef>
                        <a:tabLst>
                          <a:tab pos="733425"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 pos="9717088" algn="l"/>
                        </a:tabLst>
                        <a:defRPr sz="2800">
                          <a:solidFill>
                            <a:srgbClr val="000000"/>
                          </a:solidFill>
                          <a:latin typeface="Calibri" pitchFamily="32" charset="0"/>
                          <a:ea typeface="Microsoft YaHei" charset="-122"/>
                        </a:defRPr>
                      </a:lvl1pPr>
                      <a:lvl2pPr marL="733425" indent="-276225" eaLnBrk="0" hangingPunct="0">
                        <a:spcBef>
                          <a:spcPts val="700"/>
                        </a:spcBef>
                        <a:tabLst>
                          <a:tab pos="733425"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 pos="9717088" algn="l"/>
                        </a:tabLst>
                        <a:defRPr sz="2400">
                          <a:solidFill>
                            <a:srgbClr val="000000"/>
                          </a:solidFill>
                          <a:latin typeface="Calibri" pitchFamily="32" charset="0"/>
                          <a:ea typeface="Microsoft YaHei" charset="-122"/>
                        </a:defRPr>
                      </a:lvl2pPr>
                      <a:lvl3pPr eaLnBrk="0" hangingPunct="0">
                        <a:spcBef>
                          <a:spcPts val="600"/>
                        </a:spcBef>
                        <a:tabLst>
                          <a:tab pos="733425"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 pos="9717088" algn="l"/>
                        </a:tabLst>
                        <a:defRPr sz="2000">
                          <a:solidFill>
                            <a:srgbClr val="000000"/>
                          </a:solidFill>
                          <a:latin typeface="Calibri" pitchFamily="32" charset="0"/>
                          <a:ea typeface="Microsoft YaHei" charset="-122"/>
                        </a:defRPr>
                      </a:lvl3pPr>
                      <a:lvl4pPr eaLnBrk="0" hangingPunct="0">
                        <a:spcBef>
                          <a:spcPts val="500"/>
                        </a:spcBef>
                        <a:tabLst>
                          <a:tab pos="733425"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 pos="9717088" algn="l"/>
                        </a:tabLst>
                        <a:defRPr>
                          <a:solidFill>
                            <a:srgbClr val="000000"/>
                          </a:solidFill>
                          <a:latin typeface="Calibri" pitchFamily="32" charset="0"/>
                          <a:ea typeface="Microsoft YaHei" charset="-122"/>
                        </a:defRPr>
                      </a:lvl4pPr>
                      <a:lvl5pPr eaLnBrk="0" hangingPunct="0">
                        <a:spcBef>
                          <a:spcPts val="500"/>
                        </a:spcBef>
                        <a:tabLst>
                          <a:tab pos="733425"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 pos="9717088"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733425"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 pos="9717088"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733425"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 pos="9717088"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733425"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 pos="9717088"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733425"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 pos="9717088" algn="l"/>
                        </a:tabLst>
                        <a:defRPr>
                          <a:solidFill>
                            <a:srgbClr val="000000"/>
                          </a:solidFill>
                          <a:latin typeface="Calibri" pitchFamily="32" charset="0"/>
                          <a:ea typeface="Microsoft YaHei" charset="-122"/>
                        </a:defRPr>
                      </a:lvl9pPr>
                    </a:lstStyle>
                    <a:p>
                      <a:pPr marL="733425" marR="0" lvl="1" indent="-276225" algn="l" defTabSz="449263" rtl="0" eaLnBrk="1" fontAlgn="base" latinLnBrk="0" hangingPunct="1">
                        <a:lnSpc>
                          <a:spcPct val="104000"/>
                        </a:lnSpc>
                        <a:spcBef>
                          <a:spcPct val="0"/>
                        </a:spcBef>
                        <a:spcAft>
                          <a:spcPct val="0"/>
                        </a:spcAft>
                        <a:buClr>
                          <a:srgbClr val="FFFFFF"/>
                        </a:buClr>
                        <a:buSzPct val="100000"/>
                        <a:buFont typeface="Arial" charset="0"/>
                        <a:buChar char="•"/>
                        <a:tabLst>
                          <a:tab pos="733425"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 pos="9717088" algn="l"/>
                        </a:tabLst>
                      </a:pPr>
                      <a:r>
                        <a:rPr kumimoji="0" lang="ru-RU" altLang="ru-RU" sz="1800" b="1" i="0" u="none" strike="noStrike" cap="none" normalizeH="0" baseline="0" dirty="0" smtClean="0">
                          <a:ln>
                            <a:noFill/>
                          </a:ln>
                          <a:solidFill>
                            <a:srgbClr val="000000"/>
                          </a:solidFill>
                          <a:effectLst/>
                          <a:latin typeface="Calibri" pitchFamily="32" charset="0"/>
                          <a:ea typeface="Microsoft YaHei" charset="-122"/>
                        </a:rPr>
                        <a:t>1 педагог – «Заслуженный учитель РФ»</a:t>
                      </a:r>
                    </a:p>
                    <a:p>
                      <a:pPr marL="733425" marR="0" lvl="1" indent="-276225" algn="l" defTabSz="449263" rtl="0" eaLnBrk="1" fontAlgn="base" latinLnBrk="0" hangingPunct="1">
                        <a:lnSpc>
                          <a:spcPct val="112000"/>
                        </a:lnSpc>
                        <a:spcBef>
                          <a:spcPct val="0"/>
                        </a:spcBef>
                        <a:spcAft>
                          <a:spcPct val="0"/>
                        </a:spcAft>
                        <a:buClr>
                          <a:srgbClr val="FFFFFF"/>
                        </a:buClr>
                        <a:buSzPct val="100000"/>
                        <a:buFont typeface="Arial" charset="0"/>
                        <a:buChar char="•"/>
                        <a:tabLst>
                          <a:tab pos="733425"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 pos="9717088" algn="l"/>
                        </a:tabLst>
                      </a:pPr>
                      <a:r>
                        <a:rPr kumimoji="0" lang="ru-RU" altLang="ru-RU" sz="1800" b="1" i="0" u="none" strike="noStrike" cap="none" normalizeH="0" baseline="0" dirty="0" smtClean="0">
                          <a:ln>
                            <a:noFill/>
                          </a:ln>
                          <a:solidFill>
                            <a:srgbClr val="000000"/>
                          </a:solidFill>
                          <a:effectLst/>
                          <a:latin typeface="Calibri" pitchFamily="32" charset="0"/>
                          <a:ea typeface="Microsoft YaHei" charset="-122"/>
                        </a:rPr>
                        <a:t>4 педагога – значок «Почетный работник общего образования РФ»</a:t>
                      </a:r>
                    </a:p>
                    <a:p>
                      <a:pPr marL="733425" marR="0" lvl="1" indent="-276225" algn="l" defTabSz="449263" rtl="0" eaLnBrk="1" fontAlgn="base" latinLnBrk="0" hangingPunct="1">
                        <a:lnSpc>
                          <a:spcPct val="112000"/>
                        </a:lnSpc>
                        <a:spcBef>
                          <a:spcPct val="0"/>
                        </a:spcBef>
                        <a:spcAft>
                          <a:spcPct val="0"/>
                        </a:spcAft>
                        <a:buClr>
                          <a:srgbClr val="FFFFFF"/>
                        </a:buClr>
                        <a:buSzPct val="100000"/>
                        <a:buFont typeface="Arial" charset="0"/>
                        <a:buChar char="•"/>
                        <a:tabLst>
                          <a:tab pos="733425"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 pos="9717088" algn="l"/>
                        </a:tabLst>
                      </a:pPr>
                      <a:r>
                        <a:rPr kumimoji="0" lang="ru-RU" altLang="ru-RU" sz="1800" b="1" i="0" u="none" strike="noStrike" cap="none" normalizeH="0" baseline="0" dirty="0" smtClean="0">
                          <a:ln>
                            <a:noFill/>
                          </a:ln>
                          <a:solidFill>
                            <a:srgbClr val="000000"/>
                          </a:solidFill>
                          <a:effectLst/>
                          <a:latin typeface="Calibri" pitchFamily="32" charset="0"/>
                          <a:ea typeface="Microsoft YaHei" charset="-122"/>
                        </a:rPr>
                        <a:t>4 педагога - значок  “Отличник народного просвещения”</a:t>
                      </a:r>
                    </a:p>
                    <a:p>
                      <a:pPr marL="733425" marR="0" lvl="1" indent="-276225" algn="l" defTabSz="449263" rtl="0" eaLnBrk="1" fontAlgn="base" latinLnBrk="0" hangingPunct="1">
                        <a:lnSpc>
                          <a:spcPct val="112000"/>
                        </a:lnSpc>
                        <a:spcBef>
                          <a:spcPct val="0"/>
                        </a:spcBef>
                        <a:spcAft>
                          <a:spcPct val="0"/>
                        </a:spcAft>
                        <a:buClr>
                          <a:srgbClr val="FFFFFF"/>
                        </a:buClr>
                        <a:buSzPct val="100000"/>
                        <a:buFont typeface="Arial" charset="0"/>
                        <a:buChar char="•"/>
                        <a:tabLst>
                          <a:tab pos="733425"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 pos="9717088" algn="l"/>
                        </a:tabLst>
                      </a:pPr>
                      <a:r>
                        <a:rPr kumimoji="0" lang="ru-RU" altLang="ru-RU" sz="1800" b="1" i="0" u="none" strike="noStrike" cap="none" normalizeH="0" baseline="0" dirty="0" smtClean="0">
                          <a:ln>
                            <a:noFill/>
                          </a:ln>
                          <a:solidFill>
                            <a:srgbClr val="000000"/>
                          </a:solidFill>
                          <a:effectLst/>
                          <a:latin typeface="Calibri" pitchFamily="32" charset="0"/>
                          <a:ea typeface="Microsoft YaHei" charset="-122"/>
                        </a:rPr>
                        <a:t>8 педагогов награждены Почетной грамотой МО и Н РФ</a:t>
                      </a:r>
                    </a:p>
                    <a:p>
                      <a:pPr marL="733425" marR="0" lvl="1" indent="-276225" algn="l" defTabSz="449263" rtl="0" eaLnBrk="1" fontAlgn="base" latinLnBrk="0" hangingPunct="1">
                        <a:lnSpc>
                          <a:spcPct val="112000"/>
                        </a:lnSpc>
                        <a:spcBef>
                          <a:spcPct val="0"/>
                        </a:spcBef>
                        <a:spcAft>
                          <a:spcPct val="0"/>
                        </a:spcAft>
                        <a:buClr>
                          <a:srgbClr val="FFFFFF"/>
                        </a:buClr>
                        <a:buSzPct val="100000"/>
                        <a:buFont typeface="Arial" charset="0"/>
                        <a:buChar char="•"/>
                        <a:tabLst>
                          <a:tab pos="733425"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 pos="9717088" algn="l"/>
                        </a:tabLst>
                      </a:pPr>
                      <a:r>
                        <a:rPr kumimoji="0" lang="ru-RU" altLang="ru-RU" sz="1800" b="1" i="0" u="none" strike="noStrike" cap="none" normalizeH="0" baseline="0" dirty="0" smtClean="0">
                          <a:ln>
                            <a:noFill/>
                          </a:ln>
                          <a:solidFill>
                            <a:srgbClr val="000000"/>
                          </a:solidFill>
                          <a:effectLst/>
                          <a:latin typeface="Calibri" pitchFamily="32" charset="0"/>
                          <a:ea typeface="Microsoft YaHei" charset="-122"/>
                        </a:rPr>
                        <a:t>4 имеют диплом победителя конкурса «Человек труда – сила, надежда и доблесть Ярославля»</a:t>
                      </a:r>
                    </a:p>
                    <a:p>
                      <a:pPr marL="733425" marR="0" lvl="1" indent="-276225" algn="l" defTabSz="449263" rtl="0" eaLnBrk="1" fontAlgn="base" latinLnBrk="0" hangingPunct="1">
                        <a:lnSpc>
                          <a:spcPct val="112000"/>
                        </a:lnSpc>
                        <a:spcBef>
                          <a:spcPct val="0"/>
                        </a:spcBef>
                        <a:spcAft>
                          <a:spcPct val="0"/>
                        </a:spcAft>
                        <a:buClrTx/>
                        <a:buSzPct val="100000"/>
                        <a:buFontTx/>
                        <a:buNone/>
                        <a:tabLst>
                          <a:tab pos="733425"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 pos="9717088" algn="l"/>
                        </a:tabLst>
                      </a:pPr>
                      <a:endParaRPr kumimoji="0" lang="ru-RU" altLang="ru-RU" sz="1800" b="1" i="0" u="none" strike="noStrike" cap="none" normalizeH="0" baseline="0" dirty="0" smtClean="0">
                        <a:ln>
                          <a:noFill/>
                        </a:ln>
                        <a:solidFill>
                          <a:srgbClr val="000000"/>
                        </a:solidFill>
                        <a:effectLst/>
                        <a:latin typeface="Calibri" pitchFamily="32" charset="0"/>
                        <a:ea typeface="Microsoft YaHei" charset="-122"/>
                      </a:endParaRPr>
                    </a:p>
                  </a:txBody>
                  <a:tcPr marL="90000" marR="90000" marT="46800" marB="46800" horzOverflow="overflow">
                    <a:lnL>
                      <a:noFill/>
                    </a:lnL>
                    <a:lnR>
                      <a:noFill/>
                    </a:lnR>
                    <a:lnT>
                      <a:noFill/>
                    </a:lnT>
                    <a:lnB>
                      <a:noFill/>
                    </a:lnB>
                    <a:lnTlToBr>
                      <a:noFill/>
                    </a:lnTlToBr>
                    <a:lnBlToTr>
                      <a:noFill/>
                    </a:lnBlToTr>
                    <a:solidFill>
                      <a:srgbClr val="4F81BD"/>
                    </a:solid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Box 1"/>
          <p:cNvSpPr txBox="1">
            <a:spLocks noChangeArrowheads="1"/>
          </p:cNvSpPr>
          <p:nvPr/>
        </p:nvSpPr>
        <p:spPr bwMode="auto">
          <a:xfrm>
            <a:off x="0" y="252413"/>
            <a:ext cx="8229600" cy="1189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ctr">
              <a:buClrTx/>
              <a:buFontTx/>
              <a:buNone/>
            </a:pPr>
            <a:r>
              <a:rPr lang="ru-RU" altLang="ru-RU" sz="3600" b="1" dirty="0">
                <a:solidFill>
                  <a:srgbClr val="000000"/>
                </a:solidFill>
                <a:latin typeface="Calibri" pitchFamily="32" charset="0"/>
              </a:rPr>
              <a:t>Финансовые ресурсы МОУ СОШ № 70 за период с </a:t>
            </a:r>
            <a:r>
              <a:rPr lang="ru-RU" altLang="ru-RU" sz="3600" b="1" dirty="0" smtClean="0">
                <a:solidFill>
                  <a:srgbClr val="000000"/>
                </a:solidFill>
                <a:latin typeface="Calibri" pitchFamily="32" charset="0"/>
              </a:rPr>
              <a:t>01.09.2013 </a:t>
            </a:r>
            <a:r>
              <a:rPr lang="ru-RU" altLang="ru-RU" sz="3600" b="1" dirty="0">
                <a:solidFill>
                  <a:srgbClr val="000000"/>
                </a:solidFill>
                <a:latin typeface="Calibri" pitchFamily="32" charset="0"/>
              </a:rPr>
              <a:t>по </a:t>
            </a:r>
            <a:r>
              <a:rPr lang="ru-RU" altLang="ru-RU" sz="3600" b="1" dirty="0" smtClean="0">
                <a:solidFill>
                  <a:srgbClr val="000000"/>
                </a:solidFill>
                <a:latin typeface="Calibri" pitchFamily="32" charset="0"/>
              </a:rPr>
              <a:t>31.08.2014г</a:t>
            </a:r>
            <a:endParaRPr lang="ru-RU" altLang="ru-RU" sz="3600" b="1" dirty="0">
              <a:solidFill>
                <a:srgbClr val="000000"/>
              </a:solidFill>
              <a:latin typeface="Calibri" pitchFamily="32" charset="0"/>
            </a:endParaRPr>
          </a:p>
        </p:txBody>
      </p:sp>
      <p:graphicFrame>
        <p:nvGraphicFramePr>
          <p:cNvPr id="22530" name="Group 2"/>
          <p:cNvGraphicFramePr>
            <a:graphicFrameLocks noGrp="1"/>
          </p:cNvGraphicFramePr>
          <p:nvPr>
            <p:extLst>
              <p:ext uri="{D42A27DB-BD31-4B8C-83A1-F6EECF244321}">
                <p14:modId xmlns:p14="http://schemas.microsoft.com/office/powerpoint/2010/main" val="2081155660"/>
              </p:ext>
            </p:extLst>
          </p:nvPr>
        </p:nvGraphicFramePr>
        <p:xfrm>
          <a:off x="250825" y="2205038"/>
          <a:ext cx="8824913" cy="3805238"/>
        </p:xfrm>
        <a:graphic>
          <a:graphicData uri="http://schemas.openxmlformats.org/drawingml/2006/table">
            <a:tbl>
              <a:tblPr/>
              <a:tblGrid>
                <a:gridCol w="2940050"/>
                <a:gridCol w="2767013"/>
                <a:gridCol w="3117850"/>
              </a:tblGrid>
              <a:tr h="2425700">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6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2800" b="1" i="0" u="none" strike="noStrike" cap="none" normalizeH="0" baseline="0" dirty="0" smtClean="0">
                          <a:ln>
                            <a:noFill/>
                          </a:ln>
                          <a:solidFill>
                            <a:srgbClr val="FFFFFF"/>
                          </a:solidFill>
                          <a:effectLst/>
                          <a:latin typeface="Arial" charset="0"/>
                          <a:ea typeface="Microsoft YaHei" charset="-122"/>
                        </a:rPr>
                        <a:t>Средства областного бюджета</a:t>
                      </a:r>
                    </a:p>
                  </a:txBody>
                  <a:tcPr marL="68760" marR="68760" marT="444312" marB="0" horzOverflow="overflow">
                    <a:lnL>
                      <a:noFill/>
                    </a:lnL>
                    <a:lnR>
                      <a:noFill/>
                    </a:lnR>
                    <a:lnT>
                      <a:noFill/>
                    </a:lnT>
                    <a:lnB>
                      <a:noFill/>
                    </a:lnB>
                    <a:lnTlToBr>
                      <a:noFill/>
                    </a:lnTlToBr>
                    <a:lnBlToTr>
                      <a:noFill/>
                    </a:lnBlToTr>
                    <a:solidFill>
                      <a:srgbClr val="4F81BD"/>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6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2800" b="1" i="0" u="none" strike="noStrike" cap="none" normalizeH="0" baseline="0" smtClean="0">
                          <a:ln>
                            <a:noFill/>
                          </a:ln>
                          <a:solidFill>
                            <a:srgbClr val="FFFFFF"/>
                          </a:solidFill>
                          <a:effectLst/>
                          <a:latin typeface="Arial" charset="0"/>
                          <a:ea typeface="Microsoft YaHei" charset="-122"/>
                        </a:rPr>
                        <a:t>Средства городского бюджета</a:t>
                      </a:r>
                    </a:p>
                  </a:txBody>
                  <a:tcPr marL="68760" marR="68760" marT="444312" marB="0" horzOverflow="overflow">
                    <a:lnL>
                      <a:noFill/>
                    </a:lnL>
                    <a:lnR>
                      <a:noFill/>
                    </a:lnR>
                    <a:lnT>
                      <a:noFill/>
                    </a:lnT>
                    <a:lnB>
                      <a:noFill/>
                    </a:lnB>
                    <a:lnTlToBr>
                      <a:noFill/>
                    </a:lnTlToBr>
                    <a:lnBlToTr>
                      <a:noFill/>
                    </a:lnBlToTr>
                    <a:solidFill>
                      <a:srgbClr val="4F81BD"/>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6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2800" b="1" i="0" u="none" strike="noStrike" cap="none" normalizeH="0" baseline="0" smtClean="0">
                          <a:ln>
                            <a:noFill/>
                          </a:ln>
                          <a:solidFill>
                            <a:srgbClr val="FFFFFF"/>
                          </a:solidFill>
                          <a:effectLst/>
                          <a:latin typeface="Arial" charset="0"/>
                          <a:ea typeface="Microsoft YaHei" charset="-122"/>
                        </a:rPr>
                        <a:t>Другие доходы (благотворительные пожертвования)</a:t>
                      </a:r>
                    </a:p>
                  </a:txBody>
                  <a:tcPr marL="68760" marR="68760" marT="444312" marB="0" horzOverflow="overflow">
                    <a:lnL>
                      <a:noFill/>
                    </a:lnL>
                    <a:lnR>
                      <a:noFill/>
                    </a:lnR>
                    <a:lnT>
                      <a:noFill/>
                    </a:lnT>
                    <a:lnB>
                      <a:noFill/>
                    </a:lnB>
                    <a:lnTlToBr>
                      <a:noFill/>
                    </a:lnTlToBr>
                    <a:lnBlToTr>
                      <a:noFill/>
                    </a:lnBlToTr>
                    <a:solidFill>
                      <a:srgbClr val="4F81BD"/>
                    </a:solidFill>
                  </a:tcPr>
                </a:tc>
              </a:tr>
              <a:tr h="1379538">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7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3200" b="1"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22 947 874,16</a:t>
                      </a:r>
                    </a:p>
                  </a:txBody>
                  <a:tcPr marL="66600" marR="66600" marT="324864" marB="66600"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7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3200" b="1"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3 774 095,55</a:t>
                      </a:r>
                    </a:p>
                  </a:txBody>
                  <a:tcPr marL="66600" marR="66600" marT="324864" marB="66600"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7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3200" b="1" i="0" u="none" strike="noStrike" cap="none" normalizeH="0" baseline="0" smtClean="0">
                          <a:ln>
                            <a:noFill/>
                          </a:ln>
                          <a:solidFill>
                            <a:schemeClr val="tx1"/>
                          </a:solidFill>
                          <a:effectLst/>
                          <a:latin typeface="Times New Roman" pitchFamily="16" charset="0"/>
                          <a:ea typeface="Microsoft YaHei" charset="-122"/>
                          <a:cs typeface="Times New Roman" pitchFamily="16" charset="0"/>
                        </a:rPr>
                        <a:t>210 745,60</a:t>
                      </a:r>
                      <a:endParaRPr kumimoji="0" lang="ru-RU" altLang="ru-RU" sz="3200" b="1"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endParaRPr>
                    </a:p>
                  </a:txBody>
                  <a:tcPr marL="66600" marR="66600" marT="324864" marB="66600" horzOverflow="overflow">
                    <a:lnL>
                      <a:noFill/>
                    </a:lnL>
                    <a:lnR>
                      <a:noFill/>
                    </a:lnR>
                    <a:lnT>
                      <a:noFill/>
                    </a:lnT>
                    <a:lnB>
                      <a:noFill/>
                    </a:lnB>
                    <a:lnTlToBr>
                      <a:noFill/>
                    </a:lnTlToBr>
                    <a:lnBlToTr>
                      <a:noFill/>
                    </a:lnBlToTr>
                    <a:solidFill>
                      <a:srgbClr val="D0D8E8"/>
                    </a:solid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323528" y="244037"/>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ctr">
              <a:buClrTx/>
              <a:buFontTx/>
              <a:buNone/>
            </a:pPr>
            <a:r>
              <a:rPr lang="ru-RU" altLang="ru-RU" sz="4000" b="1" dirty="0" smtClean="0">
                <a:solidFill>
                  <a:srgbClr val="000000"/>
                </a:solidFill>
                <a:latin typeface="Calibri" pitchFamily="32" charset="0"/>
              </a:rPr>
              <a:t>Информационная справка о школе</a:t>
            </a:r>
            <a:endParaRPr lang="ru-RU" altLang="ru-RU" sz="4000" b="1" dirty="0">
              <a:solidFill>
                <a:srgbClr val="000000"/>
              </a:solidFill>
              <a:latin typeface="Calibri" pitchFamily="32" charset="0"/>
            </a:endParaRPr>
          </a:p>
        </p:txBody>
      </p:sp>
      <p:sp>
        <p:nvSpPr>
          <p:cNvPr id="4098" name="Text Box 2"/>
          <p:cNvSpPr txBox="1">
            <a:spLocks noChangeArrowheads="1"/>
          </p:cNvSpPr>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33375" indent="-333375">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1pPr>
            <a:lvl2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2pPr>
            <a:lvl3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3pPr>
            <a:lvl4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4pPr>
            <a:lvl5pP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rgbClr val="FFFFFF"/>
                </a:solidFill>
                <a:latin typeface="Arial" charset="0"/>
                <a:ea typeface="Microsoft YaHei" charset="-122"/>
              </a:defRPr>
            </a:lvl9pPr>
          </a:lstStyle>
          <a:p>
            <a:pPr>
              <a:spcBef>
                <a:spcPts val="500"/>
              </a:spcBef>
              <a:buFont typeface="Arial" charset="0"/>
              <a:buChar char="•"/>
            </a:pPr>
            <a:r>
              <a:rPr lang="ru-RU" altLang="ru-RU" sz="2000" b="1" dirty="0">
                <a:solidFill>
                  <a:srgbClr val="000000"/>
                </a:solidFill>
                <a:latin typeface="Calibri" pitchFamily="32" charset="0"/>
              </a:rPr>
              <a:t>Адрес</a:t>
            </a:r>
            <a:r>
              <a:rPr lang="ru-RU" altLang="ru-RU" sz="2000" dirty="0">
                <a:solidFill>
                  <a:srgbClr val="000000"/>
                </a:solidFill>
                <a:latin typeface="Calibri" pitchFamily="32" charset="0"/>
              </a:rPr>
              <a:t>: 150003, </a:t>
            </a:r>
            <a:r>
              <a:rPr lang="ru-RU" altLang="ru-RU" sz="2000" dirty="0" err="1">
                <a:solidFill>
                  <a:srgbClr val="000000"/>
                </a:solidFill>
                <a:latin typeface="Calibri" pitchFamily="32" charset="0"/>
              </a:rPr>
              <a:t>г.Ярославль</a:t>
            </a:r>
            <a:r>
              <a:rPr lang="ru-RU" altLang="ru-RU" sz="2000" dirty="0">
                <a:solidFill>
                  <a:srgbClr val="000000"/>
                </a:solidFill>
                <a:latin typeface="Calibri" pitchFamily="32" charset="0"/>
              </a:rPr>
              <a:t>, ул. Терешковой, д.20 </a:t>
            </a:r>
          </a:p>
          <a:p>
            <a:pPr>
              <a:spcBef>
                <a:spcPts val="500"/>
              </a:spcBef>
              <a:buFont typeface="Arial" charset="0"/>
              <a:buChar char="•"/>
            </a:pPr>
            <a:r>
              <a:rPr lang="ru-RU" altLang="ru-RU" sz="2000" b="1" dirty="0">
                <a:solidFill>
                  <a:srgbClr val="000000"/>
                </a:solidFill>
                <a:latin typeface="Calibri" pitchFamily="32" charset="0"/>
              </a:rPr>
              <a:t>Год постройки  </a:t>
            </a:r>
            <a:r>
              <a:rPr lang="ru-RU" altLang="ru-RU" sz="2000" dirty="0">
                <a:solidFill>
                  <a:srgbClr val="000000"/>
                </a:solidFill>
                <a:latin typeface="Calibri" pitchFamily="32" charset="0"/>
              </a:rPr>
              <a:t>- 1949.  Первоначальное название школы -  средняя общеобразовательная трудовая политехническая с производственным обучением. Первый выпуск 8 класса – 1953 год.</a:t>
            </a:r>
          </a:p>
          <a:p>
            <a:pPr>
              <a:spcBef>
                <a:spcPts val="500"/>
              </a:spcBef>
              <a:buFont typeface="Arial" charset="0"/>
              <a:buChar char="•"/>
            </a:pPr>
            <a:r>
              <a:rPr lang="ru-RU" altLang="ru-RU" sz="2000" b="1" dirty="0">
                <a:solidFill>
                  <a:srgbClr val="000000"/>
                </a:solidFill>
                <a:latin typeface="Calibri" pitchFamily="32" charset="0"/>
              </a:rPr>
              <a:t>Лицензия</a:t>
            </a:r>
            <a:r>
              <a:rPr lang="ru-RU" altLang="ru-RU" sz="2000" dirty="0">
                <a:solidFill>
                  <a:srgbClr val="000000"/>
                </a:solidFill>
                <a:latin typeface="Calibri" pitchFamily="32" charset="0"/>
              </a:rPr>
              <a:t> департамента образования Администрации Ярославской области от  05 .12.2005  (серия  А   № 184207, регистрационный           № 76242505/л036).</a:t>
            </a:r>
          </a:p>
          <a:p>
            <a:pPr>
              <a:spcBef>
                <a:spcPts val="500"/>
              </a:spcBef>
              <a:buFont typeface="Arial" charset="0"/>
              <a:buChar char="•"/>
            </a:pPr>
            <a:r>
              <a:rPr lang="ru-RU" altLang="ru-RU" sz="2000" b="1" dirty="0">
                <a:solidFill>
                  <a:srgbClr val="000000"/>
                </a:solidFill>
                <a:latin typeface="Calibri" pitchFamily="32" charset="0"/>
              </a:rPr>
              <a:t>Свидетельство о государственной аккредитации </a:t>
            </a:r>
            <a:r>
              <a:rPr lang="ru-RU" altLang="ru-RU" sz="2000" dirty="0">
                <a:solidFill>
                  <a:srgbClr val="000000"/>
                </a:solidFill>
                <a:latin typeface="Calibri" pitchFamily="32" charset="0"/>
              </a:rPr>
              <a:t>департамента образования администрации Ярославской области от 12.05.2010 года  (ОП 006118, регистрационный № 02 - 2613).</a:t>
            </a:r>
          </a:p>
          <a:p>
            <a:pPr>
              <a:spcBef>
                <a:spcPts val="500"/>
              </a:spcBef>
              <a:buFont typeface="Arial" charset="0"/>
              <a:buChar char="•"/>
            </a:pPr>
            <a:r>
              <a:rPr lang="ru-RU" altLang="ru-RU" sz="2000" b="1" dirty="0">
                <a:solidFill>
                  <a:srgbClr val="000000"/>
                </a:solidFill>
                <a:latin typeface="Calibri" pitchFamily="32" charset="0"/>
              </a:rPr>
              <a:t>Директор школы </a:t>
            </a:r>
            <a:r>
              <a:rPr lang="ru-RU" altLang="ru-RU" sz="2000" dirty="0">
                <a:solidFill>
                  <a:srgbClr val="000000"/>
                </a:solidFill>
                <a:latin typeface="Calibri" pitchFamily="32" charset="0"/>
              </a:rPr>
              <a:t>– Луковикова Ирина Ивановна.</a:t>
            </a:r>
          </a:p>
          <a:p>
            <a:pPr>
              <a:spcBef>
                <a:spcPts val="500"/>
              </a:spcBef>
              <a:buClrTx/>
              <a:buFontTx/>
              <a:buNone/>
            </a:pPr>
            <a:r>
              <a:rPr lang="ru-RU" altLang="ru-RU" sz="2000" dirty="0">
                <a:solidFill>
                  <a:srgbClr val="000000"/>
                </a:solidFill>
                <a:latin typeface="Calibri" pitchFamily="32" charset="0"/>
              </a:rPr>
              <a:t>         Педагогический стаж – 25 года, стаж  в руководящей должности – 18 лет, стаж в данном учреждении  - 9 лет</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53" name="Group 1"/>
          <p:cNvGraphicFramePr>
            <a:graphicFrameLocks noGrp="1"/>
          </p:cNvGraphicFramePr>
          <p:nvPr>
            <p:extLst>
              <p:ext uri="{D42A27DB-BD31-4B8C-83A1-F6EECF244321}">
                <p14:modId xmlns:p14="http://schemas.microsoft.com/office/powerpoint/2010/main" val="57654935"/>
              </p:ext>
            </p:extLst>
          </p:nvPr>
        </p:nvGraphicFramePr>
        <p:xfrm>
          <a:off x="107950" y="188913"/>
          <a:ext cx="8897938" cy="6350566"/>
        </p:xfrm>
        <a:graphic>
          <a:graphicData uri="http://schemas.openxmlformats.org/drawingml/2006/table">
            <a:tbl>
              <a:tblPr/>
              <a:tblGrid>
                <a:gridCol w="4392613"/>
                <a:gridCol w="1298575"/>
                <a:gridCol w="1506537"/>
                <a:gridCol w="1700213"/>
              </a:tblGrid>
              <a:tr h="558800">
                <a:tc gridSpan="4">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7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24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Предмет расходов</a:t>
                      </a:r>
                    </a:p>
                  </a:txBody>
                  <a:tcPr marL="43920" marR="43920" marT="317448" marB="0" horzOverflow="overflow">
                    <a:lnL>
                      <a:noFill/>
                    </a:lnL>
                    <a:lnR>
                      <a:noFill/>
                    </a:lnR>
                    <a:lnT>
                      <a:noFill/>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r>
              <a:tr h="560388">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7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Предмет расходов</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7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Из средств областного бюджета</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7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Из средств городского бюджета</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7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Другие доходы (благотворительные пожертвования)</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r>
              <a:tr h="317500">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Заработная плата</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15 305 297,52</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1 329 288,73</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000" b="0" i="0" u="none" strike="noStrike" cap="none" normalizeH="0" baseline="0" dirty="0" smtClean="0">
                        <a:ln>
                          <a:noFill/>
                        </a:ln>
                        <a:solidFill>
                          <a:schemeClr val="tx1"/>
                        </a:solidFill>
                        <a:effectLst/>
                        <a:latin typeface="Times New Roman" pitchFamily="16" charset="0"/>
                        <a:ea typeface="Microsoft YaHei" charset="-122"/>
                      </a:endParaRPr>
                    </a:p>
                  </a:txBody>
                  <a:tcPr marL="66600" marR="66600" marT="15336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r>
              <a:tr h="317500">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Начисления на з/плату (30,2%)</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4 546 221,36</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400 734,86</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000" b="0" i="0" u="none" strike="noStrike" cap="none" normalizeH="0" baseline="0" dirty="0" smtClean="0">
                        <a:ln>
                          <a:noFill/>
                        </a:ln>
                        <a:solidFill>
                          <a:schemeClr val="tx1"/>
                        </a:solidFill>
                        <a:effectLst/>
                        <a:latin typeface="Times New Roman" pitchFamily="16" charset="0"/>
                        <a:ea typeface="Microsoft YaHei" charset="-122"/>
                      </a:endParaRPr>
                    </a:p>
                  </a:txBody>
                  <a:tcPr marL="66600" marR="66600" marT="15336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r>
              <a:tr h="317500">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Методическая литература, пособие до 3-х лет</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6 027,27</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endParaRP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000" b="0" i="0" u="none" strike="noStrike" cap="none" normalizeH="0" baseline="0" dirty="0" smtClean="0">
                        <a:ln>
                          <a:noFill/>
                        </a:ln>
                        <a:solidFill>
                          <a:schemeClr val="tx1"/>
                        </a:solidFill>
                        <a:effectLst/>
                        <a:latin typeface="Times New Roman" pitchFamily="16" charset="0"/>
                        <a:ea typeface="Microsoft YaHei" charset="-122"/>
                      </a:endParaRPr>
                    </a:p>
                  </a:txBody>
                  <a:tcPr marL="66600" marR="66600" marT="15336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r>
              <a:tr h="344970">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Услуги связи</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52 500,00</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000" b="0" i="0" u="none" strike="noStrike" cap="none" normalizeH="0" baseline="0" dirty="0" smtClean="0">
                        <a:ln>
                          <a:noFill/>
                        </a:ln>
                        <a:solidFill>
                          <a:schemeClr val="tx1"/>
                        </a:solidFill>
                        <a:effectLst/>
                        <a:latin typeface="Times New Roman" pitchFamily="16" charset="0"/>
                        <a:ea typeface="Microsoft YaHei" charset="-122"/>
                      </a:endParaRPr>
                    </a:p>
                  </a:txBody>
                  <a:tcPr marL="66600" marR="66600" marT="15336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endParaRP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r>
              <a:tr h="317500">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Оплата отопления</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000" b="0" i="0" u="none" strike="noStrike" cap="none" normalizeH="0" baseline="0" dirty="0" smtClean="0">
                        <a:ln>
                          <a:noFill/>
                        </a:ln>
                        <a:solidFill>
                          <a:schemeClr val="tx1"/>
                        </a:solidFill>
                        <a:effectLst/>
                        <a:latin typeface="Times New Roman" pitchFamily="16" charset="0"/>
                        <a:ea typeface="Microsoft YaHei" charset="-122"/>
                      </a:endParaRPr>
                    </a:p>
                  </a:txBody>
                  <a:tcPr marL="66600" marR="66600" marT="15336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374486,56</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rPr>
                        <a:t>28601,14</a:t>
                      </a:r>
                    </a:p>
                  </a:txBody>
                  <a:tcPr marL="66600" marR="66600" marT="15336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r>
              <a:tr h="317500">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Оплата электроэнергии</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000" b="0" i="0" u="none" strike="noStrike" cap="none" normalizeH="0" baseline="0" dirty="0" smtClean="0">
                        <a:ln>
                          <a:noFill/>
                        </a:ln>
                        <a:solidFill>
                          <a:schemeClr val="tx1"/>
                        </a:solidFill>
                        <a:effectLst/>
                        <a:latin typeface="Times New Roman" pitchFamily="16" charset="0"/>
                        <a:ea typeface="Microsoft YaHei" charset="-122"/>
                      </a:endParaRPr>
                    </a:p>
                  </a:txBody>
                  <a:tcPr marL="66600" marR="66600" marT="15336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261243,75</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000" b="0" i="0" u="none" strike="noStrike" cap="none" normalizeH="0" baseline="0" dirty="0" smtClean="0">
                        <a:ln>
                          <a:noFill/>
                        </a:ln>
                        <a:solidFill>
                          <a:schemeClr val="tx1"/>
                        </a:solidFill>
                        <a:effectLst/>
                        <a:latin typeface="Times New Roman" pitchFamily="16" charset="0"/>
                        <a:ea typeface="Microsoft YaHei" charset="-122"/>
                      </a:endParaRPr>
                    </a:p>
                  </a:txBody>
                  <a:tcPr marL="66600" marR="66600" marT="15336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r>
              <a:tr h="317500">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Оплата водоснабжения</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000" b="0" i="0" u="none" strike="noStrike" cap="none" normalizeH="0" baseline="0" dirty="0" smtClean="0">
                        <a:ln>
                          <a:noFill/>
                        </a:ln>
                        <a:solidFill>
                          <a:schemeClr val="tx1"/>
                        </a:solidFill>
                        <a:effectLst/>
                        <a:latin typeface="Times New Roman" pitchFamily="16" charset="0"/>
                        <a:ea typeface="Microsoft YaHei" charset="-122"/>
                      </a:endParaRPr>
                    </a:p>
                  </a:txBody>
                  <a:tcPr marL="66600" marR="66600" marT="15336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74755,07</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000" b="0" i="0" u="none" strike="noStrike" cap="none" normalizeH="0" baseline="0" dirty="0" smtClean="0">
                        <a:ln>
                          <a:noFill/>
                        </a:ln>
                        <a:solidFill>
                          <a:schemeClr val="tx1"/>
                        </a:solidFill>
                        <a:effectLst/>
                        <a:latin typeface="Times New Roman" pitchFamily="16" charset="0"/>
                        <a:ea typeface="Microsoft YaHei" charset="-122"/>
                      </a:endParaRPr>
                    </a:p>
                  </a:txBody>
                  <a:tcPr marL="66600" marR="66600" marT="15336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r>
              <a:tr h="317500">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Услуги по содержанию имущества</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000" b="0" i="0" u="none" strike="noStrike" cap="none" normalizeH="0" baseline="0" dirty="0" smtClean="0">
                        <a:ln>
                          <a:noFill/>
                        </a:ln>
                        <a:solidFill>
                          <a:schemeClr val="tx1"/>
                        </a:solidFill>
                        <a:effectLst/>
                        <a:latin typeface="Times New Roman" pitchFamily="16" charset="0"/>
                        <a:ea typeface="Microsoft YaHei" charset="-122"/>
                      </a:endParaRPr>
                    </a:p>
                  </a:txBody>
                  <a:tcPr marL="66600" marR="66600" marT="15336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145295,09</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27458,00</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r>
              <a:tr h="809625">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Прочие услуги (вневедомственная охрана, физическая охрана, медицинский осмотр, подписка, обслуживание бухгалтерских программ, городской летний оздоровительный лагерь, обучение </a:t>
                      </a:r>
                      <a:r>
                        <a:rPr kumimoji="0" lang="ru-RU" altLang="ru-RU" sz="1000" b="0" i="0" u="none" strike="noStrike" cap="none" normalizeH="0" baseline="0" dirty="0" err="1" smtClean="0">
                          <a:ln>
                            <a:noFill/>
                          </a:ln>
                          <a:solidFill>
                            <a:schemeClr val="tx1"/>
                          </a:solidFill>
                          <a:effectLst/>
                          <a:latin typeface="Times New Roman" pitchFamily="16" charset="0"/>
                          <a:ea typeface="Microsoft YaHei" charset="-122"/>
                          <a:cs typeface="Times New Roman" pitchFamily="16" charset="0"/>
                        </a:rPr>
                        <a:t>гос.закупкам</a:t>
                      </a: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394 572,24</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90 085,57</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endParaRP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r>
              <a:tr h="311150">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smtClean="0">
                          <a:ln>
                            <a:noFill/>
                          </a:ln>
                          <a:solidFill>
                            <a:schemeClr val="tx1"/>
                          </a:solidFill>
                          <a:effectLst/>
                          <a:latin typeface="Times New Roman" pitchFamily="16" charset="0"/>
                          <a:ea typeface="Microsoft YaHei" charset="-122"/>
                          <a:cs typeface="Times New Roman" pitchFamily="16" charset="0"/>
                        </a:rPr>
                        <a:t>Прочие расходы (налоги: имущество, земля, экология)</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smtClean="0">
                          <a:ln>
                            <a:noFill/>
                          </a:ln>
                          <a:solidFill>
                            <a:schemeClr val="tx1"/>
                          </a:solidFill>
                          <a:effectLst/>
                          <a:latin typeface="Times New Roman" pitchFamily="16" charset="0"/>
                          <a:ea typeface="Microsoft YaHei" charset="-122"/>
                          <a:cs typeface="Times New Roman" pitchFamily="16" charset="0"/>
                        </a:rPr>
                        <a:t>-</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491961,41</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endParaRP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r>
              <a:tr h="434975">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Приобретение основных средств (учебные и наглядные пособия по биологии, компьютеры, доски д/информации) </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331 357,80</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000" b="0" i="0" u="none" strike="noStrike" cap="none" normalizeH="0" baseline="0" dirty="0" smtClean="0">
                        <a:ln>
                          <a:noFill/>
                        </a:ln>
                        <a:solidFill>
                          <a:schemeClr val="tx1"/>
                        </a:solidFill>
                        <a:effectLst/>
                        <a:latin typeface="Times New Roman" pitchFamily="16" charset="0"/>
                        <a:ea typeface="Microsoft YaHei" charset="-122"/>
                      </a:endParaRPr>
                    </a:p>
                  </a:txBody>
                  <a:tcPr marL="66600" marR="66600" marT="15336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92835,80</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r>
              <a:tr h="434975">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Приобретение материальных запасов (строительные материалы, канцелярские и хозяйственные материалы, питьевой воды)</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71 423,15</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000" b="0" i="0" u="none" strike="noStrike" cap="none" normalizeH="0" baseline="0" smtClean="0">
                        <a:ln>
                          <a:noFill/>
                        </a:ln>
                        <a:solidFill>
                          <a:schemeClr val="tx1"/>
                        </a:solidFill>
                        <a:effectLst/>
                        <a:latin typeface="Times New Roman" pitchFamily="16" charset="0"/>
                        <a:ea typeface="Microsoft YaHei" charset="-122"/>
                      </a:endParaRPr>
                    </a:p>
                  </a:txBody>
                  <a:tcPr marL="66600" marR="66600" marT="15336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34 813,00</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1"/>
          <p:cNvGraphicFramePr>
            <a:graphicFrameLocks noGrp="1"/>
          </p:cNvGraphicFramePr>
          <p:nvPr>
            <p:extLst>
              <p:ext uri="{D42A27DB-BD31-4B8C-83A1-F6EECF244321}">
                <p14:modId xmlns:p14="http://schemas.microsoft.com/office/powerpoint/2010/main" val="2826374947"/>
              </p:ext>
            </p:extLst>
          </p:nvPr>
        </p:nvGraphicFramePr>
        <p:xfrm>
          <a:off x="107950" y="188913"/>
          <a:ext cx="8897938" cy="4509781"/>
        </p:xfrm>
        <a:graphic>
          <a:graphicData uri="http://schemas.openxmlformats.org/drawingml/2006/table">
            <a:tbl>
              <a:tblPr/>
              <a:tblGrid>
                <a:gridCol w="4392613"/>
                <a:gridCol w="1298575"/>
                <a:gridCol w="1506537"/>
                <a:gridCol w="1700213"/>
              </a:tblGrid>
              <a:tr h="558800">
                <a:tc gridSpan="4">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7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24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Предмет расходов</a:t>
                      </a:r>
                    </a:p>
                  </a:txBody>
                  <a:tcPr marL="43920" marR="43920" marT="317448" marB="0" horzOverflow="overflow">
                    <a:lnL>
                      <a:noFill/>
                    </a:lnL>
                    <a:lnR>
                      <a:noFill/>
                    </a:lnR>
                    <a:lnT>
                      <a:noFill/>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r>
              <a:tr h="560388">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7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Предмет расходов</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7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Из средств областного бюджета</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7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Из средств городского бюджета</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7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Другие доходы (благотворительные пожертвования)</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r>
              <a:tr h="317500">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Бесплатное питание школьников</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1 985 685,00</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53 235,00</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000" b="0" i="0" u="none" strike="noStrike" cap="none" normalizeH="0" baseline="0" dirty="0" smtClean="0">
                        <a:ln>
                          <a:noFill/>
                        </a:ln>
                        <a:solidFill>
                          <a:schemeClr val="tx1"/>
                        </a:solidFill>
                        <a:effectLst/>
                        <a:latin typeface="Times New Roman" pitchFamily="16" charset="0"/>
                        <a:ea typeface="Microsoft YaHei" charset="-122"/>
                      </a:endParaRPr>
                    </a:p>
                  </a:txBody>
                  <a:tcPr marL="66600" marR="66600" marT="15336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r>
              <a:tr h="317500">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Вознаграждение за классное руководство</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65 931,56</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000" b="0" i="0" u="none" strike="noStrike" cap="none" normalizeH="0" baseline="0" dirty="0" smtClean="0">
                        <a:ln>
                          <a:noFill/>
                        </a:ln>
                        <a:solidFill>
                          <a:schemeClr val="tx1"/>
                        </a:solidFill>
                        <a:effectLst/>
                        <a:latin typeface="Times New Roman" pitchFamily="16" charset="0"/>
                        <a:ea typeface="Microsoft YaHei" charset="-122"/>
                      </a:endParaRPr>
                    </a:p>
                  </a:txBody>
                  <a:tcPr marL="66600" marR="66600" marT="15336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000" b="0" i="0" u="none" strike="noStrike" cap="none" normalizeH="0" baseline="0" dirty="0" smtClean="0">
                        <a:ln>
                          <a:noFill/>
                        </a:ln>
                        <a:solidFill>
                          <a:schemeClr val="tx1"/>
                        </a:solidFill>
                        <a:effectLst/>
                        <a:latin typeface="Times New Roman" pitchFamily="16" charset="0"/>
                        <a:ea typeface="Microsoft YaHei" charset="-122"/>
                      </a:endParaRPr>
                    </a:p>
                  </a:txBody>
                  <a:tcPr marL="66600" marR="66600" marT="15336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r>
              <a:tr h="317500">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Начисления на вознаграждение (30,2%)</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20 691,89</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000" b="0" i="0" u="none" strike="noStrike" cap="none" normalizeH="0" baseline="0" dirty="0" smtClean="0">
                        <a:ln>
                          <a:noFill/>
                        </a:ln>
                        <a:solidFill>
                          <a:schemeClr val="tx1"/>
                        </a:solidFill>
                        <a:effectLst/>
                        <a:latin typeface="Times New Roman" pitchFamily="16" charset="0"/>
                        <a:ea typeface="Microsoft YaHei" charset="-122"/>
                      </a:endParaRPr>
                    </a:p>
                  </a:txBody>
                  <a:tcPr marL="66600" marR="66600" marT="15336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000" b="0" i="0" u="none" strike="noStrike" cap="none" normalizeH="0" baseline="0" dirty="0" smtClean="0">
                        <a:ln>
                          <a:noFill/>
                        </a:ln>
                        <a:solidFill>
                          <a:schemeClr val="tx1"/>
                        </a:solidFill>
                        <a:effectLst/>
                        <a:latin typeface="Times New Roman" pitchFamily="16" charset="0"/>
                        <a:ea typeface="Microsoft YaHei" charset="-122"/>
                      </a:endParaRPr>
                    </a:p>
                  </a:txBody>
                  <a:tcPr marL="66600" marR="66600" marT="15336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r>
              <a:tr h="317500">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Пособия по социальной помощи пенсионерам</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endParaRP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rPr>
                        <a:t>4 700,00</a:t>
                      </a:r>
                    </a:p>
                  </a:txBody>
                  <a:tcPr marL="66600" marR="66600" marT="15336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000" b="0" i="0" u="none" strike="noStrike" cap="none" normalizeH="0" baseline="0" dirty="0" smtClean="0">
                        <a:ln>
                          <a:noFill/>
                        </a:ln>
                        <a:solidFill>
                          <a:schemeClr val="tx1"/>
                        </a:solidFill>
                        <a:effectLst/>
                        <a:latin typeface="Times New Roman" pitchFamily="16" charset="0"/>
                        <a:ea typeface="Microsoft YaHei" charset="-122"/>
                      </a:endParaRPr>
                    </a:p>
                  </a:txBody>
                  <a:tcPr marL="66600" marR="66600" marT="15336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r>
              <a:tr h="317500">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Работы по установке </a:t>
                      </a:r>
                      <a:r>
                        <a:rPr kumimoji="0" lang="ru-RU" altLang="ru-RU" sz="1000" b="0" i="0" u="none" strike="noStrike" cap="none" normalizeH="0" baseline="0" dirty="0" err="1" smtClean="0">
                          <a:ln>
                            <a:noFill/>
                          </a:ln>
                          <a:solidFill>
                            <a:schemeClr val="tx1"/>
                          </a:solidFill>
                          <a:effectLst/>
                          <a:latin typeface="Times New Roman" pitchFamily="16" charset="0"/>
                          <a:ea typeface="Microsoft YaHei" charset="-122"/>
                          <a:cs typeface="Times New Roman" pitchFamily="16" charset="0"/>
                        </a:rPr>
                        <a:t>теплорегуляторра</a:t>
                      </a:r>
                      <a:endPar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endParaRP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319 000,00</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000" b="0" i="0" u="none" strike="noStrike" cap="none" normalizeH="0" baseline="0" dirty="0" smtClean="0">
                        <a:ln>
                          <a:noFill/>
                        </a:ln>
                        <a:solidFill>
                          <a:schemeClr val="tx1"/>
                        </a:solidFill>
                        <a:effectLst/>
                        <a:latin typeface="Times New Roman" pitchFamily="16" charset="0"/>
                        <a:ea typeface="Microsoft YaHei" charset="-122"/>
                      </a:endParaRPr>
                    </a:p>
                  </a:txBody>
                  <a:tcPr marL="66600" marR="66600" marT="15336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000" b="0" i="0" u="none" strike="noStrike" cap="none" normalizeH="0" baseline="0" dirty="0" smtClean="0">
                        <a:ln>
                          <a:noFill/>
                        </a:ln>
                        <a:solidFill>
                          <a:schemeClr val="tx1"/>
                        </a:solidFill>
                        <a:effectLst/>
                        <a:latin typeface="Times New Roman" pitchFamily="16" charset="0"/>
                        <a:ea typeface="Microsoft YaHei" charset="-122"/>
                      </a:endParaRPr>
                    </a:p>
                  </a:txBody>
                  <a:tcPr marL="66600" marR="66600" marT="15336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r>
              <a:tr h="317500">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Приобретение </a:t>
                      </a:r>
                      <a:r>
                        <a:rPr kumimoji="0" lang="ru-RU" altLang="ru-RU" sz="1000" b="0" i="0" u="none" strike="noStrike" cap="none" normalizeH="0" baseline="0" dirty="0" err="1" smtClean="0">
                          <a:ln>
                            <a:noFill/>
                          </a:ln>
                          <a:solidFill>
                            <a:schemeClr val="tx1"/>
                          </a:solidFill>
                          <a:effectLst/>
                          <a:latin typeface="Times New Roman" pitchFamily="16" charset="0"/>
                          <a:ea typeface="Microsoft YaHei" charset="-122"/>
                          <a:cs typeface="Times New Roman" pitchFamily="16" charset="0"/>
                        </a:rPr>
                        <a:t>стружкоотсоса</a:t>
                      </a: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 для кабинета технологии</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29 700,00</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000" b="0" i="0" u="none" strike="noStrike" cap="none" normalizeH="0" baseline="0" dirty="0" smtClean="0">
                        <a:ln>
                          <a:noFill/>
                        </a:ln>
                        <a:solidFill>
                          <a:schemeClr val="tx1"/>
                        </a:solidFill>
                        <a:effectLst/>
                        <a:latin typeface="Times New Roman" pitchFamily="16" charset="0"/>
                        <a:ea typeface="Microsoft YaHei" charset="-122"/>
                      </a:endParaRPr>
                    </a:p>
                  </a:txBody>
                  <a:tcPr marL="66600" marR="66600" marT="15336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000" b="0" i="0" u="none" strike="noStrike" cap="none" normalizeH="0" baseline="0" dirty="0" smtClean="0">
                        <a:ln>
                          <a:noFill/>
                        </a:ln>
                        <a:solidFill>
                          <a:schemeClr val="tx1"/>
                        </a:solidFill>
                        <a:effectLst/>
                        <a:latin typeface="Times New Roman" pitchFamily="16" charset="0"/>
                        <a:ea typeface="Microsoft YaHei" charset="-122"/>
                      </a:endParaRPr>
                    </a:p>
                  </a:txBody>
                  <a:tcPr marL="66600" marR="66600" marT="15336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r>
              <a:tr h="317500">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Установка системы видеонаблюдения</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37 247,00</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000" b="0" i="0" u="none" strike="noStrike" cap="none" normalizeH="0" baseline="0" dirty="0" smtClean="0">
                        <a:ln>
                          <a:noFill/>
                        </a:ln>
                        <a:solidFill>
                          <a:schemeClr val="tx1"/>
                        </a:solidFill>
                        <a:effectLst/>
                        <a:latin typeface="Times New Roman" pitchFamily="16" charset="0"/>
                        <a:ea typeface="Microsoft YaHei" charset="-122"/>
                      </a:endParaRPr>
                    </a:p>
                  </a:txBody>
                  <a:tcPr marL="66600" marR="66600" marT="15336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000" b="0" i="0" u="none" strike="noStrike" cap="none" normalizeH="0" baseline="0" dirty="0" smtClean="0">
                        <a:ln>
                          <a:noFill/>
                        </a:ln>
                        <a:solidFill>
                          <a:schemeClr val="tx1"/>
                        </a:solidFill>
                        <a:effectLst/>
                        <a:latin typeface="Times New Roman" pitchFamily="16" charset="0"/>
                        <a:ea typeface="Microsoft YaHei" charset="-122"/>
                      </a:endParaRPr>
                    </a:p>
                  </a:txBody>
                  <a:tcPr marL="66600" marR="66600" marT="15336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r>
              <a:tr h="317500">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Ремонт спортзала</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108 900,00</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000" b="0" i="0" u="none" strike="noStrike" cap="none" normalizeH="0" baseline="0" dirty="0" smtClean="0">
                        <a:ln>
                          <a:noFill/>
                        </a:ln>
                        <a:solidFill>
                          <a:schemeClr val="tx1"/>
                        </a:solidFill>
                        <a:effectLst/>
                        <a:latin typeface="Times New Roman" pitchFamily="16" charset="0"/>
                        <a:ea typeface="Microsoft YaHei" charset="-122"/>
                      </a:endParaRPr>
                    </a:p>
                  </a:txBody>
                  <a:tcPr marL="66600" marR="66600" marT="15336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000" b="0" i="0" u="none" strike="noStrike" cap="none" normalizeH="0" baseline="0" dirty="0" smtClean="0">
                        <a:ln>
                          <a:noFill/>
                        </a:ln>
                        <a:solidFill>
                          <a:schemeClr val="tx1"/>
                        </a:solidFill>
                        <a:effectLst/>
                        <a:latin typeface="Times New Roman" pitchFamily="16" charset="0"/>
                        <a:ea typeface="Microsoft YaHei" charset="-122"/>
                      </a:endParaRPr>
                    </a:p>
                  </a:txBody>
                  <a:tcPr marL="66600" marR="66600" marT="15336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r>
              <a:tr h="317500">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ИТОГО</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cs typeface="Times New Roman" pitchFamily="16" charset="0"/>
                        </a:rPr>
                        <a:t>23 274 554,79</a:t>
                      </a:r>
                    </a:p>
                  </a:txBody>
                  <a:tcPr marL="66600" marR="66600" marT="14724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rPr>
                        <a:t>3 080 990,95</a:t>
                      </a:r>
                    </a:p>
                  </a:txBody>
                  <a:tcPr marL="66600" marR="66600" marT="15336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000" b="0" i="0" u="none" strike="noStrike" cap="none" normalizeH="0" baseline="0" dirty="0" smtClean="0">
                          <a:ln>
                            <a:noFill/>
                          </a:ln>
                          <a:solidFill>
                            <a:schemeClr val="tx1"/>
                          </a:solidFill>
                          <a:effectLst/>
                          <a:latin typeface="Times New Roman" pitchFamily="16" charset="0"/>
                          <a:ea typeface="Microsoft YaHei" charset="-122"/>
                        </a:rPr>
                        <a:t>183 707,94</a:t>
                      </a:r>
                    </a:p>
                  </a:txBody>
                  <a:tcPr marL="66600" marR="66600" marT="153360" marB="66600" horzOverflow="overflow">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lumMod val="85000"/>
                          <a:lumOff val="15000"/>
                        </a:schemeClr>
                      </a:solidFill>
                      <a:prstDash val="solid"/>
                      <a:round/>
                      <a:headEnd type="none" w="med" len="med"/>
                      <a:tailEnd type="none" w="med" len="med"/>
                    </a:lnT>
                    <a:lnB w="12700" cap="flat" cmpd="sng" algn="ctr">
                      <a:solidFill>
                        <a:schemeClr val="tx1">
                          <a:lumMod val="85000"/>
                          <a:lumOff val="15000"/>
                        </a:schemeClr>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9058676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1"/>
          <p:cNvSpPr txBox="1">
            <a:spLocks noChangeArrowheads="1"/>
          </p:cNvSpPr>
          <p:nvPr/>
        </p:nvSpPr>
        <p:spPr bwMode="auto">
          <a:xfrm>
            <a:off x="357188" y="171450"/>
            <a:ext cx="8229600" cy="137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ctr">
              <a:buClrTx/>
              <a:buFontTx/>
              <a:buNone/>
            </a:pPr>
            <a:r>
              <a:rPr lang="ru-RU" altLang="ru-RU" sz="4000" dirty="0">
                <a:solidFill>
                  <a:schemeClr val="tx1"/>
                </a:solidFill>
                <a:latin typeface="Calibri" pitchFamily="32" charset="0"/>
              </a:rPr>
              <a:t>Внебюджетные средства </a:t>
            </a:r>
            <a:r>
              <a:rPr lang="ru-RU" altLang="ru-RU" sz="4000" dirty="0" smtClean="0">
                <a:solidFill>
                  <a:schemeClr val="tx1"/>
                </a:solidFill>
                <a:latin typeface="Calibri" pitchFamily="32" charset="0"/>
              </a:rPr>
              <a:t>–183 707,94 (с 01.09.2013 </a:t>
            </a:r>
            <a:r>
              <a:rPr lang="ru-RU" altLang="ru-RU" sz="4000" dirty="0">
                <a:solidFill>
                  <a:schemeClr val="tx1"/>
                </a:solidFill>
                <a:latin typeface="Calibri" pitchFamily="32" charset="0"/>
              </a:rPr>
              <a:t>по </a:t>
            </a:r>
            <a:r>
              <a:rPr lang="ru-RU" altLang="ru-RU" sz="4000" dirty="0" smtClean="0">
                <a:solidFill>
                  <a:schemeClr val="tx1"/>
                </a:solidFill>
                <a:latin typeface="Calibri" pitchFamily="32" charset="0"/>
              </a:rPr>
              <a:t>31.08.2014</a:t>
            </a:r>
            <a:r>
              <a:rPr lang="ru-RU" altLang="ru-RU" sz="4400" dirty="0" smtClean="0">
                <a:solidFill>
                  <a:schemeClr val="tx1"/>
                </a:solidFill>
                <a:latin typeface="Calibri" pitchFamily="32" charset="0"/>
              </a:rPr>
              <a:t>)</a:t>
            </a:r>
            <a:endParaRPr lang="ru-RU" altLang="ru-RU" sz="4400" dirty="0">
              <a:solidFill>
                <a:schemeClr val="tx1"/>
              </a:solidFill>
              <a:latin typeface="Calibri" pitchFamily="32" charset="0"/>
            </a:endParaRPr>
          </a:p>
        </p:txBody>
      </p:sp>
      <p:sp>
        <p:nvSpPr>
          <p:cNvPr id="24578" name="Text Box 2"/>
          <p:cNvSpPr txBox="1">
            <a:spLocks noChangeArrowheads="1"/>
          </p:cNvSpPr>
          <p:nvPr/>
        </p:nvSpPr>
        <p:spPr bwMode="auto">
          <a:xfrm>
            <a:off x="457200" y="1600200"/>
            <a:ext cx="8229600" cy="5670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spcBef>
                <a:spcPts val="700"/>
              </a:spcBef>
              <a:buClrTx/>
              <a:buFontTx/>
              <a:buNone/>
            </a:pPr>
            <a:r>
              <a:rPr lang="ru-RU" altLang="ru-RU" sz="2800" u="sng" dirty="0">
                <a:solidFill>
                  <a:schemeClr val="tx1"/>
                </a:solidFill>
                <a:latin typeface="Calibri" pitchFamily="32" charset="0"/>
              </a:rPr>
              <a:t>Основные средства (310 статья):</a:t>
            </a:r>
          </a:p>
          <a:p>
            <a:pPr>
              <a:spcBef>
                <a:spcPts val="700"/>
              </a:spcBef>
              <a:buFont typeface="Arial" charset="0"/>
              <a:buChar char="•"/>
            </a:pPr>
            <a:r>
              <a:rPr lang="ru-RU" altLang="ru-RU" sz="2800" dirty="0" smtClean="0">
                <a:solidFill>
                  <a:schemeClr val="tx1"/>
                </a:solidFill>
                <a:latin typeface="Calibri" pitchFamily="32" charset="0"/>
              </a:rPr>
              <a:t>Учебники – 90863,00 руб.</a:t>
            </a:r>
          </a:p>
          <a:p>
            <a:pPr>
              <a:spcBef>
                <a:spcPts val="700"/>
              </a:spcBef>
              <a:buFont typeface="Arial" charset="0"/>
              <a:buChar char="•"/>
            </a:pPr>
            <a:r>
              <a:rPr lang="ru-RU" altLang="ru-RU" sz="2800" dirty="0">
                <a:solidFill>
                  <a:schemeClr val="tx1"/>
                </a:solidFill>
                <a:latin typeface="Calibri" pitchFamily="32" charset="0"/>
              </a:rPr>
              <a:t> </a:t>
            </a:r>
            <a:r>
              <a:rPr lang="ru-RU" altLang="ru-RU" sz="2800" dirty="0" smtClean="0">
                <a:solidFill>
                  <a:schemeClr val="tx1"/>
                </a:solidFill>
                <a:latin typeface="Calibri" pitchFamily="32" charset="0"/>
              </a:rPr>
              <a:t>Шкафы для ключей – 1972,80 руб.</a:t>
            </a:r>
            <a:endParaRPr lang="ru-RU" altLang="ru-RU" sz="2800" b="1" dirty="0">
              <a:solidFill>
                <a:schemeClr val="tx1"/>
              </a:solidFill>
              <a:latin typeface="Calibri" pitchFamily="32" charset="0"/>
            </a:endParaRPr>
          </a:p>
          <a:p>
            <a:pPr>
              <a:spcBef>
                <a:spcPts val="700"/>
              </a:spcBef>
              <a:buClrTx/>
              <a:buFontTx/>
              <a:buNone/>
            </a:pPr>
            <a:r>
              <a:rPr lang="ru-RU" altLang="ru-RU" sz="2800" b="1" dirty="0">
                <a:solidFill>
                  <a:schemeClr val="tx1"/>
                </a:solidFill>
                <a:latin typeface="Calibri" pitchFamily="32" charset="0"/>
              </a:rPr>
              <a:t>Итого по статье: </a:t>
            </a:r>
            <a:r>
              <a:rPr lang="ru-RU" altLang="ru-RU" sz="2800" b="1" dirty="0" smtClean="0">
                <a:solidFill>
                  <a:schemeClr val="tx1"/>
                </a:solidFill>
                <a:latin typeface="Calibri" pitchFamily="32" charset="0"/>
              </a:rPr>
              <a:t>92 835,80 </a:t>
            </a:r>
            <a:r>
              <a:rPr lang="ru-RU" altLang="ru-RU" sz="2800" b="1" dirty="0">
                <a:solidFill>
                  <a:schemeClr val="tx1"/>
                </a:solidFill>
                <a:latin typeface="Calibri" pitchFamily="32" charset="0"/>
              </a:rPr>
              <a:t>руб.</a:t>
            </a:r>
          </a:p>
          <a:p>
            <a:pPr>
              <a:spcBef>
                <a:spcPts val="700"/>
              </a:spcBef>
              <a:buClrTx/>
              <a:buFontTx/>
              <a:buNone/>
            </a:pPr>
            <a:r>
              <a:rPr lang="ru-RU" altLang="ru-RU" sz="2800" dirty="0">
                <a:solidFill>
                  <a:schemeClr val="tx1"/>
                </a:solidFill>
                <a:latin typeface="Calibri" pitchFamily="32" charset="0"/>
              </a:rPr>
              <a:t> </a:t>
            </a:r>
          </a:p>
          <a:p>
            <a:pPr>
              <a:spcBef>
                <a:spcPts val="700"/>
              </a:spcBef>
              <a:buClrTx/>
              <a:buFontTx/>
              <a:buNone/>
            </a:pPr>
            <a:endParaRPr lang="ru-RU" altLang="ru-RU" sz="2800" dirty="0">
              <a:solidFill>
                <a:srgbClr val="000000"/>
              </a:solidFill>
              <a:latin typeface="Calibri" pitchFamily="32"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585788" y="692150"/>
            <a:ext cx="7848600" cy="25259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buClrTx/>
              <a:buFontTx/>
              <a:buNone/>
            </a:pPr>
            <a:r>
              <a:rPr lang="ru-RU" altLang="ru-RU" sz="2800" u="sng" dirty="0">
                <a:solidFill>
                  <a:schemeClr val="tx1"/>
                </a:solidFill>
              </a:rPr>
              <a:t>Материальные запасы (340 статья):</a:t>
            </a:r>
          </a:p>
          <a:p>
            <a:pPr>
              <a:buClr>
                <a:srgbClr val="FF0000"/>
              </a:buClr>
              <a:buFont typeface="Arial" charset="0"/>
              <a:buChar char="•"/>
            </a:pPr>
            <a:r>
              <a:rPr lang="ru-RU" altLang="ru-RU" sz="2800" dirty="0">
                <a:solidFill>
                  <a:schemeClr val="tx1"/>
                </a:solidFill>
              </a:rPr>
              <a:t>Бутилированная вода – </a:t>
            </a:r>
            <a:r>
              <a:rPr lang="ru-RU" altLang="ru-RU" sz="2800" dirty="0" smtClean="0">
                <a:solidFill>
                  <a:schemeClr val="tx1"/>
                </a:solidFill>
              </a:rPr>
              <a:t>27500,00 </a:t>
            </a:r>
            <a:r>
              <a:rPr lang="ru-RU" altLang="ru-RU" sz="2800" dirty="0">
                <a:solidFill>
                  <a:schemeClr val="tx1"/>
                </a:solidFill>
              </a:rPr>
              <a:t>руб.</a:t>
            </a:r>
          </a:p>
          <a:p>
            <a:pPr>
              <a:buClr>
                <a:srgbClr val="FF0000"/>
              </a:buClr>
              <a:buFont typeface="Arial" charset="0"/>
              <a:buChar char="•"/>
            </a:pPr>
            <a:r>
              <a:rPr lang="ru-RU" altLang="ru-RU" sz="2800" dirty="0">
                <a:solidFill>
                  <a:schemeClr val="tx1"/>
                </a:solidFill>
              </a:rPr>
              <a:t>Хозяйственные товары – </a:t>
            </a:r>
            <a:r>
              <a:rPr lang="ru-RU" altLang="ru-RU" sz="2800" dirty="0" smtClean="0">
                <a:solidFill>
                  <a:schemeClr val="tx1"/>
                </a:solidFill>
              </a:rPr>
              <a:t>6483,00 </a:t>
            </a:r>
            <a:r>
              <a:rPr lang="ru-RU" altLang="ru-RU" sz="2800" dirty="0">
                <a:solidFill>
                  <a:schemeClr val="tx1"/>
                </a:solidFill>
              </a:rPr>
              <a:t>руб.</a:t>
            </a:r>
          </a:p>
          <a:p>
            <a:pPr>
              <a:buClr>
                <a:srgbClr val="FF0000"/>
              </a:buClr>
              <a:buFont typeface="Arial" charset="0"/>
              <a:buChar char="•"/>
            </a:pPr>
            <a:r>
              <a:rPr lang="ru-RU" altLang="ru-RU" sz="2800" dirty="0">
                <a:solidFill>
                  <a:schemeClr val="tx1"/>
                </a:solidFill>
              </a:rPr>
              <a:t>Картриджи – </a:t>
            </a:r>
            <a:r>
              <a:rPr lang="ru-RU" altLang="ru-RU" sz="2800" dirty="0" smtClean="0">
                <a:solidFill>
                  <a:schemeClr val="tx1"/>
                </a:solidFill>
              </a:rPr>
              <a:t>830,00 </a:t>
            </a:r>
            <a:r>
              <a:rPr lang="ru-RU" altLang="ru-RU" sz="2800" dirty="0">
                <a:solidFill>
                  <a:schemeClr val="tx1"/>
                </a:solidFill>
              </a:rPr>
              <a:t>руб.</a:t>
            </a:r>
          </a:p>
          <a:p>
            <a:pPr>
              <a:buClrTx/>
              <a:buFontTx/>
              <a:buNone/>
            </a:pPr>
            <a:r>
              <a:rPr lang="ru-RU" altLang="ru-RU" sz="2800" b="1" dirty="0" smtClean="0">
                <a:solidFill>
                  <a:schemeClr val="tx1"/>
                </a:solidFill>
              </a:rPr>
              <a:t>Итого </a:t>
            </a:r>
            <a:r>
              <a:rPr lang="ru-RU" altLang="ru-RU" sz="2800" b="1" dirty="0">
                <a:solidFill>
                  <a:schemeClr val="tx1"/>
                </a:solidFill>
              </a:rPr>
              <a:t>по статье: </a:t>
            </a:r>
            <a:r>
              <a:rPr lang="ru-RU" altLang="ru-RU" sz="2800" b="1" dirty="0" smtClean="0">
                <a:solidFill>
                  <a:schemeClr val="tx1"/>
                </a:solidFill>
              </a:rPr>
              <a:t>34 813,00 </a:t>
            </a:r>
            <a:r>
              <a:rPr lang="ru-RU" altLang="ru-RU" sz="2800" b="1" dirty="0">
                <a:solidFill>
                  <a:schemeClr val="tx1"/>
                </a:solidFill>
              </a:rPr>
              <a:t>руб.</a:t>
            </a:r>
          </a:p>
          <a:p>
            <a:pPr>
              <a:buClrTx/>
              <a:buFontTx/>
              <a:buNone/>
            </a:pPr>
            <a:r>
              <a:rPr lang="ru-RU" altLang="ru-RU" dirty="0">
                <a:solidFill>
                  <a:srgbClr val="FF0000"/>
                </a:solidFill>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395288" y="620713"/>
            <a:ext cx="7489825" cy="19411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buClrTx/>
              <a:buFontTx/>
              <a:buNone/>
            </a:pPr>
            <a:r>
              <a:rPr lang="ru-RU" altLang="ru-RU" sz="2400" u="sng" dirty="0">
                <a:solidFill>
                  <a:schemeClr val="tx1"/>
                </a:solidFill>
              </a:rPr>
              <a:t>Услуги (225 </a:t>
            </a:r>
            <a:r>
              <a:rPr lang="ru-RU" altLang="ru-RU" sz="2400" u="sng" dirty="0" smtClean="0">
                <a:solidFill>
                  <a:schemeClr val="tx1"/>
                </a:solidFill>
              </a:rPr>
              <a:t>статья</a:t>
            </a:r>
            <a:r>
              <a:rPr lang="ru-RU" altLang="ru-RU" sz="2400" u="sng" dirty="0">
                <a:solidFill>
                  <a:schemeClr val="tx1"/>
                </a:solidFill>
              </a:rPr>
              <a:t>):</a:t>
            </a:r>
          </a:p>
          <a:p>
            <a:pPr>
              <a:buClr>
                <a:srgbClr val="FF0000"/>
              </a:buClr>
              <a:buFont typeface="Arial" charset="0"/>
              <a:buChar char="•"/>
            </a:pPr>
            <a:r>
              <a:rPr lang="ru-RU" altLang="ru-RU" sz="2400" dirty="0">
                <a:solidFill>
                  <a:schemeClr val="tx1"/>
                </a:solidFill>
              </a:rPr>
              <a:t>Заправка картриджей / ремонт – </a:t>
            </a:r>
            <a:r>
              <a:rPr lang="ru-RU" altLang="ru-RU" sz="2400" dirty="0" smtClean="0">
                <a:solidFill>
                  <a:schemeClr val="tx1"/>
                </a:solidFill>
              </a:rPr>
              <a:t>9850,00 </a:t>
            </a:r>
            <a:r>
              <a:rPr lang="ru-RU" altLang="ru-RU" sz="2400" dirty="0">
                <a:solidFill>
                  <a:schemeClr val="tx1"/>
                </a:solidFill>
              </a:rPr>
              <a:t>руб.</a:t>
            </a:r>
          </a:p>
          <a:p>
            <a:pPr>
              <a:buClr>
                <a:srgbClr val="FF0000"/>
              </a:buClr>
              <a:buFont typeface="Arial" charset="0"/>
              <a:buChar char="•"/>
            </a:pPr>
            <a:r>
              <a:rPr lang="ru-RU" altLang="ru-RU" sz="2400" dirty="0" smtClean="0">
                <a:solidFill>
                  <a:schemeClr val="tx1"/>
                </a:solidFill>
              </a:rPr>
              <a:t>Обработка деревянных конструкций – 17 608,00 руб</a:t>
            </a:r>
            <a:r>
              <a:rPr lang="ru-RU" altLang="ru-RU" sz="2400" dirty="0">
                <a:solidFill>
                  <a:schemeClr val="tx1"/>
                </a:solidFill>
              </a:rPr>
              <a:t>.</a:t>
            </a:r>
          </a:p>
          <a:p>
            <a:pPr>
              <a:buClrTx/>
              <a:buFontTx/>
              <a:buNone/>
            </a:pPr>
            <a:r>
              <a:rPr lang="ru-RU" altLang="ru-RU" sz="2400" b="1" dirty="0">
                <a:solidFill>
                  <a:schemeClr val="tx1"/>
                </a:solidFill>
              </a:rPr>
              <a:t>Итого по статье: </a:t>
            </a:r>
            <a:r>
              <a:rPr lang="ru-RU" altLang="ru-RU" sz="2400" b="1" dirty="0" smtClean="0">
                <a:solidFill>
                  <a:schemeClr val="tx1"/>
                </a:solidFill>
              </a:rPr>
              <a:t>27 458,00руб</a:t>
            </a:r>
            <a:r>
              <a:rPr lang="ru-RU" altLang="ru-RU" sz="2400" b="1" dirty="0">
                <a:solidFill>
                  <a:schemeClr val="tx1"/>
                </a:solidFill>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827088" y="692150"/>
            <a:ext cx="7058025" cy="2679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buClrTx/>
              <a:buFontTx/>
              <a:buNone/>
            </a:pPr>
            <a:r>
              <a:rPr lang="ru-RU" altLang="ru-RU" sz="2800" u="sng" dirty="0" smtClean="0">
                <a:solidFill>
                  <a:schemeClr val="tx1"/>
                </a:solidFill>
              </a:rPr>
              <a:t>Оплата коммунальных услуг </a:t>
            </a:r>
            <a:r>
              <a:rPr lang="ru-RU" altLang="ru-RU" sz="2800" u="sng" dirty="0">
                <a:solidFill>
                  <a:schemeClr val="tx1"/>
                </a:solidFill>
              </a:rPr>
              <a:t>(</a:t>
            </a:r>
            <a:r>
              <a:rPr lang="ru-RU" altLang="ru-RU" sz="2800" u="sng" dirty="0" smtClean="0">
                <a:solidFill>
                  <a:schemeClr val="tx1"/>
                </a:solidFill>
              </a:rPr>
              <a:t>223 </a:t>
            </a:r>
            <a:r>
              <a:rPr lang="ru-RU" altLang="ru-RU" sz="2800" u="sng" dirty="0">
                <a:solidFill>
                  <a:schemeClr val="tx1"/>
                </a:solidFill>
              </a:rPr>
              <a:t>статья):</a:t>
            </a:r>
          </a:p>
          <a:p>
            <a:pPr>
              <a:buClr>
                <a:srgbClr val="FF0000"/>
              </a:buClr>
              <a:buFont typeface="Arial" charset="0"/>
              <a:buChar char="•"/>
            </a:pPr>
            <a:r>
              <a:rPr lang="ru-RU" altLang="ru-RU" sz="2800" dirty="0" smtClean="0">
                <a:solidFill>
                  <a:schemeClr val="tx1"/>
                </a:solidFill>
              </a:rPr>
              <a:t>Оплата за отопление </a:t>
            </a:r>
            <a:r>
              <a:rPr lang="ru-RU" altLang="ru-RU" sz="2800" dirty="0">
                <a:solidFill>
                  <a:schemeClr val="tx1"/>
                </a:solidFill>
              </a:rPr>
              <a:t>– </a:t>
            </a:r>
            <a:r>
              <a:rPr lang="ru-RU" altLang="ru-RU" sz="2800" dirty="0" smtClean="0">
                <a:solidFill>
                  <a:schemeClr val="tx1"/>
                </a:solidFill>
              </a:rPr>
              <a:t>28601,14 </a:t>
            </a:r>
            <a:r>
              <a:rPr lang="ru-RU" altLang="ru-RU" sz="2800" dirty="0">
                <a:solidFill>
                  <a:schemeClr val="tx1"/>
                </a:solidFill>
              </a:rPr>
              <a:t>руб.</a:t>
            </a:r>
          </a:p>
          <a:p>
            <a:pPr>
              <a:buClrTx/>
              <a:buFontTx/>
              <a:buNone/>
            </a:pPr>
            <a:r>
              <a:rPr lang="ru-RU" altLang="ru-RU" sz="2800" b="1" dirty="0">
                <a:solidFill>
                  <a:schemeClr val="tx1"/>
                </a:solidFill>
              </a:rPr>
              <a:t>Итого по статье: </a:t>
            </a:r>
            <a:r>
              <a:rPr lang="ru-RU" altLang="ru-RU" sz="2800" b="1" dirty="0" smtClean="0">
                <a:solidFill>
                  <a:schemeClr val="tx1"/>
                </a:solidFill>
              </a:rPr>
              <a:t>28 601,14 </a:t>
            </a:r>
            <a:r>
              <a:rPr lang="ru-RU" altLang="ru-RU" sz="2800" b="1" dirty="0">
                <a:solidFill>
                  <a:schemeClr val="tx1"/>
                </a:solidFill>
              </a:rPr>
              <a:t>руб</a:t>
            </a:r>
            <a:r>
              <a:rPr lang="ru-RU" altLang="ru-RU" sz="2800" dirty="0">
                <a:solidFill>
                  <a:schemeClr val="tx1"/>
                </a:solidFill>
              </a:rPr>
              <a:t>.</a:t>
            </a:r>
          </a:p>
          <a:p>
            <a:pPr>
              <a:buClrTx/>
              <a:buFontTx/>
              <a:buNone/>
            </a:pPr>
            <a:endParaRPr lang="ru-RU" altLang="ru-RU" sz="2800" dirty="0">
              <a:solidFill>
                <a:schemeClr val="tx1"/>
              </a:solidFill>
            </a:endParaRPr>
          </a:p>
          <a:p>
            <a:pPr>
              <a:buClrTx/>
              <a:buFontTx/>
              <a:buNone/>
            </a:pPr>
            <a:r>
              <a:rPr lang="ru-RU" altLang="ru-RU" sz="2800" dirty="0">
                <a:solidFill>
                  <a:schemeClr val="tx1"/>
                </a:solidFill>
              </a:rPr>
              <a:t> </a:t>
            </a:r>
            <a:r>
              <a:rPr lang="ru-RU" altLang="ru-RU" sz="2800" b="1" dirty="0" smtClean="0">
                <a:solidFill>
                  <a:schemeClr val="tx1"/>
                </a:solidFill>
              </a:rPr>
              <a:t>ВСЕГО</a:t>
            </a:r>
            <a:r>
              <a:rPr lang="ru-RU" altLang="ru-RU" sz="2800" b="1" dirty="0">
                <a:solidFill>
                  <a:schemeClr val="tx1"/>
                </a:solidFill>
              </a:rPr>
              <a:t>: </a:t>
            </a:r>
            <a:r>
              <a:rPr lang="ru-RU" altLang="ru-RU" sz="2800" b="1" dirty="0" smtClean="0">
                <a:solidFill>
                  <a:schemeClr val="tx1"/>
                </a:solidFill>
              </a:rPr>
              <a:t>183 707,94 руб.</a:t>
            </a:r>
            <a:endParaRPr lang="ru-RU" altLang="ru-RU" sz="2800" b="1" dirty="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Box 1"/>
          <p:cNvSpPr txBox="1">
            <a:spLocks noChangeArrowheads="1"/>
          </p:cNvSpPr>
          <p:nvPr/>
        </p:nvSpPr>
        <p:spPr bwMode="auto">
          <a:xfrm>
            <a:off x="457200" y="128588"/>
            <a:ext cx="8228013" cy="1433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ctr">
              <a:buClrTx/>
              <a:buFontTx/>
              <a:buNone/>
            </a:pPr>
            <a:r>
              <a:rPr lang="ru-RU" altLang="ru-RU" sz="4400" dirty="0">
                <a:solidFill>
                  <a:schemeClr val="tx1"/>
                </a:solidFill>
                <a:latin typeface="Calibri" pitchFamily="32" charset="0"/>
              </a:rPr>
              <a:t>Задачи на 2014-2015 </a:t>
            </a:r>
            <a:r>
              <a:rPr lang="ru-RU" altLang="ru-RU" sz="4400" dirty="0" err="1">
                <a:solidFill>
                  <a:schemeClr val="tx1"/>
                </a:solidFill>
                <a:latin typeface="Calibri" pitchFamily="32" charset="0"/>
              </a:rPr>
              <a:t>уч.год</a:t>
            </a:r>
            <a:r>
              <a:rPr lang="ru-RU" altLang="ru-RU" sz="4400" dirty="0">
                <a:solidFill>
                  <a:schemeClr val="tx1"/>
                </a:solidFill>
                <a:latin typeface="Calibri" pitchFamily="32" charset="0"/>
              </a:rPr>
              <a:t>:</a:t>
            </a:r>
          </a:p>
        </p:txBody>
      </p:sp>
      <p:sp>
        <p:nvSpPr>
          <p:cNvPr id="28674" name="Text Box 2"/>
          <p:cNvSpPr txBox="1">
            <a:spLocks noChangeArrowheads="1"/>
          </p:cNvSpPr>
          <p:nvPr/>
        </p:nvSpPr>
        <p:spPr bwMode="auto">
          <a:xfrm>
            <a:off x="457200" y="1600200"/>
            <a:ext cx="8228013"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42900" indent="-3349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9pPr>
          </a:lstStyle>
          <a:p>
            <a:pPr>
              <a:spcBef>
                <a:spcPts val="800"/>
              </a:spcBef>
              <a:buClrTx/>
              <a:buFontTx/>
              <a:buNone/>
            </a:pPr>
            <a:r>
              <a:rPr lang="ru-RU" altLang="ru-RU" sz="2800" dirty="0">
                <a:solidFill>
                  <a:schemeClr val="tx1"/>
                </a:solidFill>
                <a:latin typeface="Calibri" pitchFamily="32" charset="0"/>
              </a:rPr>
              <a:t>1.Обеспечение  перехода на стандарты образования второго поколения: обучение педагогов, </a:t>
            </a:r>
            <a:r>
              <a:rPr lang="ru-RU" altLang="ru-RU" sz="2800" dirty="0" smtClean="0">
                <a:solidFill>
                  <a:schemeClr val="tx1"/>
                </a:solidFill>
                <a:latin typeface="Calibri" pitchFamily="32" charset="0"/>
              </a:rPr>
              <a:t>расширение сети дополнительного об </a:t>
            </a:r>
            <a:r>
              <a:rPr lang="ru-RU" altLang="ru-RU" sz="2800" dirty="0" err="1" smtClean="0">
                <a:solidFill>
                  <a:schemeClr val="tx1"/>
                </a:solidFill>
                <a:latin typeface="Calibri" pitchFamily="32" charset="0"/>
              </a:rPr>
              <a:t>разования</a:t>
            </a:r>
            <a:r>
              <a:rPr lang="ru-RU" altLang="ru-RU" sz="2800" dirty="0" smtClean="0">
                <a:solidFill>
                  <a:schemeClr val="tx1"/>
                </a:solidFill>
                <a:latin typeface="Calibri" pitchFamily="32" charset="0"/>
              </a:rPr>
              <a:t>, подготовка </a:t>
            </a:r>
            <a:r>
              <a:rPr lang="ru-RU" altLang="ru-RU" sz="2800" dirty="0">
                <a:solidFill>
                  <a:schemeClr val="tx1"/>
                </a:solidFill>
                <a:latin typeface="Calibri" pitchFamily="32" charset="0"/>
              </a:rPr>
              <a:t>нормативно-правовой основы, материально-технической базы. </a:t>
            </a:r>
          </a:p>
          <a:p>
            <a:pPr>
              <a:spcBef>
                <a:spcPts val="800"/>
              </a:spcBef>
              <a:buClrTx/>
              <a:buFontTx/>
              <a:buNone/>
            </a:pPr>
            <a:r>
              <a:rPr lang="ru-RU" altLang="ru-RU" sz="2800" dirty="0" smtClean="0">
                <a:solidFill>
                  <a:schemeClr val="tx1"/>
                </a:solidFill>
                <a:latin typeface="Calibri" pitchFamily="32" charset="0"/>
              </a:rPr>
              <a:t>2. Реализация проекта «Организация приобретения жизненного опыта учащихся как важнейшее условие успешной социализации (реализация ФГОС)»</a:t>
            </a:r>
            <a:endParaRPr lang="ru-RU" altLang="ru-RU" sz="2800" dirty="0">
              <a:solidFill>
                <a:schemeClr val="tx1"/>
              </a:solidFill>
              <a:latin typeface="Calibri" pitchFamily="32"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Box 1"/>
          <p:cNvSpPr txBox="1">
            <a:spLocks noChangeArrowheads="1"/>
          </p:cNvSpPr>
          <p:nvPr/>
        </p:nvSpPr>
        <p:spPr bwMode="auto">
          <a:xfrm>
            <a:off x="457200" y="128588"/>
            <a:ext cx="8228013" cy="1433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ctr">
              <a:buClrTx/>
              <a:buFontTx/>
              <a:buNone/>
            </a:pPr>
            <a:r>
              <a:rPr lang="ru-RU" altLang="ru-RU" sz="4400">
                <a:solidFill>
                  <a:srgbClr val="000000"/>
                </a:solidFill>
                <a:latin typeface="Calibri" pitchFamily="32" charset="0"/>
              </a:rPr>
              <a:t>Задачи на 2014-2015 уч.год:</a:t>
            </a:r>
          </a:p>
        </p:txBody>
      </p:sp>
      <p:sp>
        <p:nvSpPr>
          <p:cNvPr id="29698" name="Text Box 2"/>
          <p:cNvSpPr txBox="1">
            <a:spLocks noChangeArrowheads="1"/>
          </p:cNvSpPr>
          <p:nvPr/>
        </p:nvSpPr>
        <p:spPr bwMode="auto">
          <a:xfrm>
            <a:off x="457200" y="1600200"/>
            <a:ext cx="8228013" cy="4562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42900" indent="-3349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9pPr>
          </a:lstStyle>
          <a:p>
            <a:pPr>
              <a:spcBef>
                <a:spcPts val="800"/>
              </a:spcBef>
              <a:buClrTx/>
              <a:buFontTx/>
              <a:buNone/>
            </a:pPr>
            <a:r>
              <a:rPr lang="ru-RU" altLang="ru-RU" sz="2800" dirty="0">
                <a:solidFill>
                  <a:schemeClr val="tx1"/>
                </a:solidFill>
                <a:latin typeface="Calibri" pitchFamily="32" charset="0"/>
              </a:rPr>
              <a:t>3.Совершенствование материальной базы школы - создание условий в каждом кабинете для использования ИКТ и сохранения здоровья учащихся (приобретение проекторов, ИД и ламп ультрафиолетового облучения), оформление кабинетов.</a:t>
            </a:r>
          </a:p>
          <a:p>
            <a:pPr>
              <a:spcBef>
                <a:spcPts val="800"/>
              </a:spcBef>
              <a:buClrTx/>
              <a:buFontTx/>
              <a:buNone/>
            </a:pPr>
            <a:r>
              <a:rPr lang="ru-RU" altLang="ru-RU" sz="2800" dirty="0">
                <a:solidFill>
                  <a:srgbClr val="000000"/>
                </a:solidFill>
                <a:latin typeface="Calibri" pitchFamily="32" charset="0"/>
              </a:rPr>
              <a:t>4. Участие в проекте «Дистанционное обучение, реализация программ курсов портала дистанционного обучения Ярославской области "Знание"</a:t>
            </a:r>
          </a:p>
          <a:p>
            <a:pPr>
              <a:spcBef>
                <a:spcPts val="800"/>
              </a:spcBef>
              <a:buClrTx/>
              <a:buFontTx/>
              <a:buNone/>
            </a:pPr>
            <a:endParaRPr lang="ru-RU" altLang="ru-RU" sz="2800" dirty="0">
              <a:solidFill>
                <a:srgbClr val="FF0000"/>
              </a:solidFill>
              <a:latin typeface="Calibri" pitchFamily="32" charset="0"/>
            </a:endParaRPr>
          </a:p>
          <a:p>
            <a:pPr>
              <a:spcBef>
                <a:spcPts val="800"/>
              </a:spcBef>
              <a:buClrTx/>
              <a:buFontTx/>
              <a:buNone/>
            </a:pPr>
            <a:endParaRPr lang="ru-RU" altLang="ru-RU" sz="2800" dirty="0">
              <a:solidFill>
                <a:srgbClr val="FF0000"/>
              </a:solidFill>
              <a:latin typeface="Calibri" pitchFamily="32"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 Box 1"/>
          <p:cNvSpPr txBox="1">
            <a:spLocks noChangeArrowheads="1"/>
          </p:cNvSpPr>
          <p:nvPr/>
        </p:nvSpPr>
        <p:spPr bwMode="auto">
          <a:xfrm>
            <a:off x="457200" y="128588"/>
            <a:ext cx="8228013" cy="1433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ctr">
              <a:buClrTx/>
              <a:buFontTx/>
              <a:buNone/>
            </a:pPr>
            <a:r>
              <a:rPr lang="ru-RU" altLang="ru-RU" sz="4400">
                <a:solidFill>
                  <a:srgbClr val="000000"/>
                </a:solidFill>
                <a:latin typeface="Calibri" pitchFamily="32" charset="0"/>
              </a:rPr>
              <a:t>Задачи на 2014-2015 уч.год:</a:t>
            </a:r>
          </a:p>
        </p:txBody>
      </p:sp>
      <p:sp>
        <p:nvSpPr>
          <p:cNvPr id="30722" name="Text Box 2"/>
          <p:cNvSpPr txBox="1">
            <a:spLocks noChangeArrowheads="1"/>
          </p:cNvSpPr>
          <p:nvPr/>
        </p:nvSpPr>
        <p:spPr bwMode="auto">
          <a:xfrm>
            <a:off x="447675" y="1641475"/>
            <a:ext cx="8228013"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42900" indent="-3349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9pPr>
          </a:lstStyle>
          <a:p>
            <a:pPr>
              <a:spcBef>
                <a:spcPts val="800"/>
              </a:spcBef>
              <a:buClrTx/>
              <a:buFontTx/>
              <a:buNone/>
            </a:pPr>
            <a:r>
              <a:rPr lang="ru-RU" altLang="ru-RU" sz="3200" dirty="0">
                <a:solidFill>
                  <a:schemeClr val="tx1"/>
                </a:solidFill>
                <a:latin typeface="Calibri" pitchFamily="32" charset="0"/>
              </a:rPr>
              <a:t>5.Создание  </a:t>
            </a:r>
            <a:r>
              <a:rPr lang="ru-RU" altLang="ru-RU" sz="3200" dirty="0" smtClean="0">
                <a:solidFill>
                  <a:schemeClr val="tx1"/>
                </a:solidFill>
                <a:latin typeface="Calibri" pitchFamily="32" charset="0"/>
              </a:rPr>
              <a:t>управляющего совета школы</a:t>
            </a:r>
            <a:r>
              <a:rPr lang="ru-RU" altLang="ru-RU" sz="3200" dirty="0">
                <a:solidFill>
                  <a:schemeClr val="tx1"/>
                </a:solidFill>
                <a:latin typeface="Calibri" pitchFamily="32" charset="0"/>
              </a:rPr>
              <a:t>.</a:t>
            </a:r>
          </a:p>
          <a:p>
            <a:pPr>
              <a:spcBef>
                <a:spcPts val="800"/>
              </a:spcBef>
              <a:buClrTx/>
              <a:buFontTx/>
              <a:buNone/>
            </a:pPr>
            <a:r>
              <a:rPr lang="ru-RU" altLang="ru-RU" sz="3200" dirty="0" smtClean="0">
                <a:solidFill>
                  <a:schemeClr val="tx1"/>
                </a:solidFill>
                <a:latin typeface="Calibri" pitchFamily="32" charset="0"/>
              </a:rPr>
              <a:t>6.Косметический </a:t>
            </a:r>
            <a:r>
              <a:rPr lang="ru-RU" altLang="ru-RU" sz="3200" dirty="0">
                <a:solidFill>
                  <a:schemeClr val="tx1"/>
                </a:solidFill>
                <a:latin typeface="Calibri" pitchFamily="32" charset="0"/>
              </a:rPr>
              <a:t>ремонт кабинетов с заменой линолеума (№ 31, 23, 48).</a:t>
            </a:r>
          </a:p>
          <a:p>
            <a:pPr>
              <a:spcBef>
                <a:spcPts val="800"/>
              </a:spcBef>
              <a:buClrTx/>
              <a:buFontTx/>
              <a:buNone/>
            </a:pPr>
            <a:r>
              <a:rPr lang="ru-RU" altLang="ru-RU" sz="3200" dirty="0" smtClean="0">
                <a:solidFill>
                  <a:schemeClr val="tx1"/>
                </a:solidFill>
                <a:latin typeface="Calibri" pitchFamily="32" charset="0"/>
              </a:rPr>
              <a:t>7.Установить </a:t>
            </a:r>
            <a:r>
              <a:rPr lang="ru-RU" altLang="ru-RU" sz="3200" dirty="0">
                <a:solidFill>
                  <a:schemeClr val="tx1"/>
                </a:solidFill>
                <a:latin typeface="Calibri" pitchFamily="32" charset="0"/>
              </a:rPr>
              <a:t>видеокамеры на </a:t>
            </a:r>
            <a:r>
              <a:rPr lang="ru-RU" altLang="ru-RU" sz="3200" dirty="0" smtClean="0">
                <a:solidFill>
                  <a:schemeClr val="tx1"/>
                </a:solidFill>
                <a:latin typeface="Calibri" pitchFamily="32" charset="0"/>
              </a:rPr>
              <a:t>2-4 </a:t>
            </a:r>
            <a:r>
              <a:rPr lang="ru-RU" altLang="ru-RU" sz="3200" dirty="0">
                <a:solidFill>
                  <a:schemeClr val="tx1"/>
                </a:solidFill>
                <a:latin typeface="Calibri" pitchFamily="32" charset="0"/>
              </a:rPr>
              <a:t>этаже школы</a:t>
            </a:r>
            <a:r>
              <a:rPr lang="ru-RU" altLang="ru-RU" sz="3200" dirty="0" smtClean="0">
                <a:solidFill>
                  <a:schemeClr val="tx1"/>
                </a:solidFill>
                <a:latin typeface="Calibri" pitchFamily="32" charset="0"/>
              </a:rPr>
              <a:t>.</a:t>
            </a:r>
          </a:p>
          <a:p>
            <a:pPr>
              <a:spcBef>
                <a:spcPts val="800"/>
              </a:spcBef>
              <a:buClrTx/>
              <a:buFontTx/>
              <a:buNone/>
            </a:pPr>
            <a:r>
              <a:rPr lang="ru-RU" altLang="ru-RU" sz="3200" dirty="0" smtClean="0">
                <a:solidFill>
                  <a:schemeClr val="tx1"/>
                </a:solidFill>
                <a:latin typeface="Calibri" pitchFamily="32" charset="0"/>
              </a:rPr>
              <a:t>8.Внедрение карт оплаты за питание</a:t>
            </a:r>
            <a:endParaRPr lang="ru-RU" altLang="ru-RU" sz="3200" dirty="0">
              <a:solidFill>
                <a:schemeClr val="tx1"/>
              </a:solidFill>
              <a:latin typeface="Calibri" pitchFamily="32" charset="0"/>
            </a:endParaRPr>
          </a:p>
          <a:p>
            <a:pPr>
              <a:spcBef>
                <a:spcPts val="800"/>
              </a:spcBef>
              <a:buClrTx/>
              <a:buFontTx/>
              <a:buNone/>
            </a:pPr>
            <a:r>
              <a:rPr lang="ru-RU" altLang="ru-RU" sz="3200" dirty="0">
                <a:solidFill>
                  <a:schemeClr val="tx1"/>
                </a:solidFill>
                <a:latin typeface="Calibri" pitchFamily="32" charset="0"/>
              </a:rPr>
              <a:t> </a:t>
            </a:r>
          </a:p>
          <a:p>
            <a:pPr>
              <a:spcBef>
                <a:spcPts val="800"/>
              </a:spcBef>
              <a:buClrTx/>
              <a:buFontTx/>
              <a:buNone/>
            </a:pPr>
            <a:endParaRPr lang="ru-RU" altLang="ru-RU" sz="3200" dirty="0">
              <a:solidFill>
                <a:srgbClr val="FF0000"/>
              </a:solidFill>
              <a:latin typeface="Calibri" pitchFamily="32"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1"/>
          <p:cNvSpPr txBox="1">
            <a:spLocks noChangeArrowheads="1"/>
          </p:cNvSpPr>
          <p:nvPr/>
        </p:nvSpPr>
        <p:spPr bwMode="auto">
          <a:xfrm>
            <a:off x="457200" y="128588"/>
            <a:ext cx="8228013" cy="1433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ctr">
              <a:buClrTx/>
              <a:buFontTx/>
              <a:buNone/>
            </a:pPr>
            <a:r>
              <a:rPr lang="ru-RU" altLang="ru-RU" sz="4400">
                <a:solidFill>
                  <a:srgbClr val="000000"/>
                </a:solidFill>
                <a:latin typeface="Calibri" pitchFamily="32" charset="0"/>
              </a:rPr>
              <a:t>Задачи на 2014-2015 уч.год:</a:t>
            </a:r>
          </a:p>
        </p:txBody>
      </p:sp>
      <p:sp>
        <p:nvSpPr>
          <p:cNvPr id="31746" name="Text Box 2"/>
          <p:cNvSpPr txBox="1">
            <a:spLocks noChangeArrowheads="1"/>
          </p:cNvSpPr>
          <p:nvPr/>
        </p:nvSpPr>
        <p:spPr bwMode="auto">
          <a:xfrm>
            <a:off x="457200" y="1600200"/>
            <a:ext cx="8228013" cy="4968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42900" indent="-3349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9pPr>
          </a:lstStyle>
          <a:p>
            <a:pPr>
              <a:spcBef>
                <a:spcPts val="800"/>
              </a:spcBef>
              <a:buClrTx/>
              <a:buFontTx/>
              <a:buNone/>
            </a:pPr>
            <a:r>
              <a:rPr lang="ru-RU" altLang="ru-RU" sz="3200" dirty="0">
                <a:solidFill>
                  <a:schemeClr val="tx1"/>
                </a:solidFill>
                <a:latin typeface="Calibri" pitchFamily="32" charset="0"/>
              </a:rPr>
              <a:t>9.Продолжить финансировать из средств благотворительных пожертвований родителей питьевую воду для обучающихся, зарядку картриджей множительной техники, проезд к месту соревнований и конкурсов, подарков обучающимся, страховок для выездных соревнований, охранных услуг в случае невозможности оплатить через бюджетные средства.</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ctr">
              <a:buClrTx/>
              <a:buFontTx/>
              <a:buNone/>
            </a:pPr>
            <a:r>
              <a:rPr lang="ru-RU" altLang="ru-RU" sz="4400" b="1" dirty="0">
                <a:solidFill>
                  <a:srgbClr val="000000"/>
                </a:solidFill>
                <a:latin typeface="Calibri" pitchFamily="32" charset="0"/>
              </a:rPr>
              <a:t>Управление школой</a:t>
            </a:r>
          </a:p>
        </p:txBody>
      </p:sp>
      <p:sp>
        <p:nvSpPr>
          <p:cNvPr id="5122" name="Text Box 2"/>
          <p:cNvSpPr txBox="1">
            <a:spLocks noChangeArrowheads="1"/>
          </p:cNvSpPr>
          <p:nvPr/>
        </p:nvSpPr>
        <p:spPr bwMode="auto">
          <a:xfrm>
            <a:off x="457200" y="1600200"/>
            <a:ext cx="4402138" cy="4767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42900" indent="-333375">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9pPr>
          </a:lstStyle>
          <a:p>
            <a:pPr>
              <a:lnSpc>
                <a:spcPct val="90000"/>
              </a:lnSpc>
              <a:spcBef>
                <a:spcPts val="700"/>
              </a:spcBef>
              <a:buClrTx/>
              <a:buFontTx/>
              <a:buNone/>
            </a:pPr>
            <a:r>
              <a:rPr lang="ru-RU" altLang="ru-RU" sz="2800" b="1">
                <a:solidFill>
                  <a:srgbClr val="000000"/>
                </a:solidFill>
                <a:latin typeface="Calibri" pitchFamily="32" charset="0"/>
              </a:rPr>
              <a:t>Административный состав</a:t>
            </a:r>
          </a:p>
          <a:p>
            <a:pPr>
              <a:lnSpc>
                <a:spcPct val="90000"/>
              </a:lnSpc>
              <a:spcBef>
                <a:spcPts val="700"/>
              </a:spcBef>
              <a:buFont typeface="Arial" charset="0"/>
              <a:buChar char="•"/>
            </a:pPr>
            <a:r>
              <a:rPr lang="ru-RU" altLang="ru-RU" sz="2800">
                <a:solidFill>
                  <a:srgbClr val="000000"/>
                </a:solidFill>
                <a:latin typeface="Calibri" pitchFamily="32" charset="0"/>
              </a:rPr>
              <a:t>Дженишаева Т.В.– замдиректора по УВР</a:t>
            </a:r>
          </a:p>
          <a:p>
            <a:pPr>
              <a:lnSpc>
                <a:spcPct val="90000"/>
              </a:lnSpc>
              <a:spcBef>
                <a:spcPts val="700"/>
              </a:spcBef>
              <a:buFont typeface="Arial" charset="0"/>
              <a:buChar char="•"/>
            </a:pPr>
            <a:r>
              <a:rPr lang="ru-RU" altLang="ru-RU" sz="2800">
                <a:solidFill>
                  <a:srgbClr val="000000"/>
                </a:solidFill>
                <a:latin typeface="Calibri" pitchFamily="32" charset="0"/>
              </a:rPr>
              <a:t>Игнатченко Г.В. – замдиректора по ВР</a:t>
            </a:r>
          </a:p>
          <a:p>
            <a:pPr>
              <a:lnSpc>
                <a:spcPct val="90000"/>
              </a:lnSpc>
              <a:spcBef>
                <a:spcPts val="700"/>
              </a:spcBef>
              <a:buFont typeface="Arial" charset="0"/>
              <a:buChar char="•"/>
            </a:pPr>
            <a:r>
              <a:rPr lang="ru-RU" altLang="ru-RU" sz="2800">
                <a:solidFill>
                  <a:srgbClr val="000000"/>
                </a:solidFill>
                <a:latin typeface="Calibri" pitchFamily="32" charset="0"/>
              </a:rPr>
              <a:t>Преснухина  Н.А. - замдиректора по УВР</a:t>
            </a:r>
          </a:p>
          <a:p>
            <a:pPr>
              <a:lnSpc>
                <a:spcPct val="90000"/>
              </a:lnSpc>
              <a:spcBef>
                <a:spcPts val="700"/>
              </a:spcBef>
              <a:buFont typeface="Arial" charset="0"/>
              <a:buChar char="•"/>
            </a:pPr>
            <a:r>
              <a:rPr lang="ru-RU" altLang="ru-RU" sz="2800">
                <a:solidFill>
                  <a:srgbClr val="000000"/>
                </a:solidFill>
                <a:latin typeface="Calibri" pitchFamily="32" charset="0"/>
              </a:rPr>
              <a:t>Митрофанова С.В. - замдиректора по УВР</a:t>
            </a:r>
          </a:p>
          <a:p>
            <a:pPr>
              <a:lnSpc>
                <a:spcPct val="90000"/>
              </a:lnSpc>
              <a:spcBef>
                <a:spcPts val="700"/>
              </a:spcBef>
              <a:buClrTx/>
              <a:buFontTx/>
              <a:buNone/>
            </a:pPr>
            <a:endParaRPr lang="ru-RU" altLang="ru-RU" sz="2800">
              <a:solidFill>
                <a:srgbClr val="000000"/>
              </a:solidFill>
              <a:latin typeface="Calibri" pitchFamily="32" charset="0"/>
            </a:endParaRPr>
          </a:p>
        </p:txBody>
      </p:sp>
      <p:sp>
        <p:nvSpPr>
          <p:cNvPr id="5123" name="Text Box 3"/>
          <p:cNvSpPr txBox="1">
            <a:spLocks noChangeArrowheads="1"/>
          </p:cNvSpPr>
          <p:nvPr/>
        </p:nvSpPr>
        <p:spPr bwMode="auto">
          <a:xfrm>
            <a:off x="5003800" y="1600200"/>
            <a:ext cx="36830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42900" indent="1905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9pPr>
          </a:lstStyle>
          <a:p>
            <a:pPr>
              <a:lnSpc>
                <a:spcPct val="90000"/>
              </a:lnSpc>
              <a:spcBef>
                <a:spcPts val="700"/>
              </a:spcBef>
              <a:buClrTx/>
              <a:buFontTx/>
              <a:buNone/>
            </a:pPr>
            <a:r>
              <a:rPr lang="ru-RU" altLang="ru-RU" sz="2800" b="1">
                <a:solidFill>
                  <a:srgbClr val="000000"/>
                </a:solidFill>
                <a:latin typeface="Calibri" pitchFamily="32" charset="0"/>
              </a:rPr>
              <a:t>Органы самоуправления</a:t>
            </a:r>
          </a:p>
          <a:p>
            <a:pPr>
              <a:lnSpc>
                <a:spcPct val="90000"/>
              </a:lnSpc>
              <a:spcBef>
                <a:spcPts val="700"/>
              </a:spcBef>
              <a:buFont typeface="Arial" charset="0"/>
              <a:buChar char="•"/>
            </a:pPr>
            <a:r>
              <a:rPr lang="ru-RU" altLang="ru-RU" sz="2800">
                <a:solidFill>
                  <a:srgbClr val="000000"/>
                </a:solidFill>
                <a:latin typeface="Calibri" pitchFamily="32" charset="0"/>
              </a:rPr>
              <a:t>Педагогический совет</a:t>
            </a:r>
          </a:p>
          <a:p>
            <a:pPr>
              <a:lnSpc>
                <a:spcPct val="90000"/>
              </a:lnSpc>
              <a:spcBef>
                <a:spcPts val="700"/>
              </a:spcBef>
              <a:buClrTx/>
              <a:buFontTx/>
              <a:buNone/>
            </a:pPr>
            <a:endParaRPr lang="ru-RU" altLang="ru-RU" sz="2800">
              <a:solidFill>
                <a:srgbClr val="000000"/>
              </a:solidFill>
              <a:latin typeface="Calibri" pitchFamily="32" charset="0"/>
            </a:endParaRPr>
          </a:p>
          <a:p>
            <a:pPr>
              <a:lnSpc>
                <a:spcPct val="90000"/>
              </a:lnSpc>
              <a:spcBef>
                <a:spcPts val="700"/>
              </a:spcBef>
              <a:buFont typeface="Arial" charset="0"/>
              <a:buChar char="•"/>
            </a:pPr>
            <a:r>
              <a:rPr lang="ru-RU" altLang="ru-RU" sz="2800">
                <a:solidFill>
                  <a:srgbClr val="000000"/>
                </a:solidFill>
                <a:latin typeface="Calibri" pitchFamily="32" charset="0"/>
              </a:rPr>
              <a:t>Совет родителей</a:t>
            </a:r>
          </a:p>
          <a:p>
            <a:pPr>
              <a:lnSpc>
                <a:spcPct val="90000"/>
              </a:lnSpc>
              <a:spcBef>
                <a:spcPts val="700"/>
              </a:spcBef>
              <a:buClrTx/>
              <a:buFontTx/>
              <a:buNone/>
            </a:pPr>
            <a:endParaRPr lang="ru-RU" altLang="ru-RU" sz="2800">
              <a:solidFill>
                <a:srgbClr val="000000"/>
              </a:solidFill>
              <a:latin typeface="Calibri" pitchFamily="32" charset="0"/>
            </a:endParaRPr>
          </a:p>
          <a:p>
            <a:pPr>
              <a:lnSpc>
                <a:spcPct val="90000"/>
              </a:lnSpc>
              <a:spcBef>
                <a:spcPts val="700"/>
              </a:spcBef>
              <a:buFont typeface="Arial" charset="0"/>
              <a:buChar char="•"/>
            </a:pPr>
            <a:r>
              <a:rPr lang="ru-RU" altLang="ru-RU" sz="2800">
                <a:solidFill>
                  <a:srgbClr val="000000"/>
                </a:solidFill>
                <a:latin typeface="Calibri" pitchFamily="32" charset="0"/>
              </a:rPr>
              <a:t>Совет обучающихся</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 Box 1"/>
          <p:cNvSpPr txBox="1">
            <a:spLocks noChangeArrowheads="1"/>
          </p:cNvSpPr>
          <p:nvPr/>
        </p:nvSpPr>
        <p:spPr bwMode="auto">
          <a:xfrm>
            <a:off x="457200" y="128588"/>
            <a:ext cx="8228013" cy="1433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ctr">
              <a:buClrTx/>
              <a:buFontTx/>
              <a:buNone/>
            </a:pPr>
            <a:r>
              <a:rPr lang="ru-RU" altLang="ru-RU" sz="4400">
                <a:solidFill>
                  <a:srgbClr val="000000"/>
                </a:solidFill>
                <a:latin typeface="Calibri" pitchFamily="32" charset="0"/>
              </a:rPr>
              <a:t>Задачи на 2014-2015 уч.год:</a:t>
            </a:r>
          </a:p>
        </p:txBody>
      </p:sp>
      <p:sp>
        <p:nvSpPr>
          <p:cNvPr id="32770" name="Text Box 2"/>
          <p:cNvSpPr txBox="1">
            <a:spLocks noChangeArrowheads="1"/>
          </p:cNvSpPr>
          <p:nvPr/>
        </p:nvSpPr>
        <p:spPr bwMode="auto">
          <a:xfrm>
            <a:off x="457200" y="1600200"/>
            <a:ext cx="8228013"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42900" indent="-3349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FFFFFF"/>
                </a:solidFill>
                <a:latin typeface="Arial" charset="0"/>
                <a:ea typeface="Microsoft YaHei" charset="-122"/>
              </a:defRPr>
            </a:lvl9pPr>
          </a:lstStyle>
          <a:p>
            <a:pPr>
              <a:spcBef>
                <a:spcPts val="800"/>
              </a:spcBef>
              <a:buClrTx/>
              <a:buFontTx/>
              <a:buNone/>
            </a:pPr>
            <a:r>
              <a:rPr lang="ru-RU" altLang="ru-RU" sz="3200" dirty="0">
                <a:solidFill>
                  <a:schemeClr val="tx1"/>
                </a:solidFill>
                <a:latin typeface="Calibri" pitchFamily="32" charset="0"/>
              </a:rPr>
              <a:t>10. Из средств благотворительных пожертвований оплачивать стоимость краски и строительных материалов для подготовки школы к новому учебному году, а так же очистку крыш от </a:t>
            </a:r>
            <a:r>
              <a:rPr lang="ru-RU" altLang="ru-RU" sz="3200" dirty="0" smtClean="0">
                <a:solidFill>
                  <a:schemeClr val="tx1"/>
                </a:solidFill>
                <a:latin typeface="Calibri" pitchFamily="32" charset="0"/>
              </a:rPr>
              <a:t>снега, ремонт и замену компьютерной техники, утрату учебников (в отдельных случаях).</a:t>
            </a:r>
            <a:endParaRPr lang="ru-RU" altLang="ru-RU" sz="3200" dirty="0">
              <a:solidFill>
                <a:schemeClr val="tx1"/>
              </a:solidFill>
              <a:latin typeface="Calibri" pitchFamily="32"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611188" y="115888"/>
            <a:ext cx="7772400" cy="1357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ctr">
              <a:buClrTx/>
              <a:buFontTx/>
              <a:buNone/>
            </a:pPr>
            <a:r>
              <a:rPr lang="ru-RU" altLang="ru-RU" sz="4000" b="1" dirty="0">
                <a:solidFill>
                  <a:srgbClr val="000000"/>
                </a:solidFill>
                <a:latin typeface="Calibri" pitchFamily="32" charset="0"/>
              </a:rPr>
              <a:t>Количество обучающихся за последние три года</a:t>
            </a:r>
          </a:p>
        </p:txBody>
      </p:sp>
      <p:sp>
        <p:nvSpPr>
          <p:cNvPr id="6146" name="Text Box 2"/>
          <p:cNvSpPr txBox="1">
            <a:spLocks noChangeArrowheads="1"/>
          </p:cNvSpPr>
          <p:nvPr/>
        </p:nvSpPr>
        <p:spPr bwMode="auto">
          <a:xfrm>
            <a:off x="214313" y="1500188"/>
            <a:ext cx="8715375" cy="5072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graphicFrame>
        <p:nvGraphicFramePr>
          <p:cNvPr id="6147" name="Group 3"/>
          <p:cNvGraphicFramePr>
            <a:graphicFrameLocks noGrp="1"/>
          </p:cNvGraphicFramePr>
          <p:nvPr/>
        </p:nvGraphicFramePr>
        <p:xfrm>
          <a:off x="404813" y="1571625"/>
          <a:ext cx="8529637" cy="4011804"/>
        </p:xfrm>
        <a:graphic>
          <a:graphicData uri="http://schemas.openxmlformats.org/drawingml/2006/table">
            <a:tbl>
              <a:tblPr/>
              <a:tblGrid>
                <a:gridCol w="1208087"/>
                <a:gridCol w="1227138"/>
                <a:gridCol w="1217612"/>
                <a:gridCol w="1223963"/>
                <a:gridCol w="1217612"/>
                <a:gridCol w="1217613"/>
                <a:gridCol w="1217612"/>
              </a:tblGrid>
              <a:tr h="777875">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l"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800" b="1" i="0" u="none" strike="noStrike" cap="none" normalizeH="0" baseline="0" dirty="0" smtClean="0">
                        <a:ln>
                          <a:noFill/>
                        </a:ln>
                        <a:solidFill>
                          <a:srgbClr val="FFFFFF"/>
                        </a:solidFill>
                        <a:effectLst/>
                        <a:latin typeface="Calibri" pitchFamily="32" charset="0"/>
                        <a:ea typeface="Microsoft YaHei" charset="-122"/>
                      </a:endParaRPr>
                    </a:p>
                  </a:txBody>
                  <a:tcPr marL="90000" marR="90000" horzOverflow="overflow">
                    <a:lnL>
                      <a:noFill/>
                    </a:lnL>
                    <a:lnR>
                      <a:noFill/>
                    </a:lnR>
                    <a:lnT>
                      <a:noFill/>
                    </a:lnT>
                    <a:lnB>
                      <a:noFill/>
                    </a:lnB>
                    <a:lnTlToBr>
                      <a:noFill/>
                    </a:lnTlToBr>
                    <a:lnBlToTr>
                      <a:noFill/>
                    </a:lnBlToTr>
                    <a:solidFill>
                      <a:srgbClr val="4F81BD"/>
                    </a:solidFill>
                  </a:tcPr>
                </a:tc>
                <a:tc gridSpan="2">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FFFFFF"/>
                          </a:solidFill>
                          <a:effectLst/>
                          <a:latin typeface="Calibri" pitchFamily="32" charset="0"/>
                          <a:ea typeface="Microsoft YaHei" charset="-122"/>
                        </a:rPr>
                        <a:t>2011–2012 учебный  год</a:t>
                      </a:r>
                    </a:p>
                  </a:txBody>
                  <a:tcPr marL="90000" marR="90000" anchor="ctr" horzOverflow="overflow">
                    <a:lnL>
                      <a:noFill/>
                    </a:lnL>
                    <a:lnR>
                      <a:noFill/>
                    </a:lnR>
                    <a:lnT>
                      <a:noFill/>
                    </a:lnT>
                    <a:lnB>
                      <a:noFill/>
                    </a:lnB>
                    <a:lnTlToBr>
                      <a:noFill/>
                    </a:lnTlToBr>
                    <a:lnBlToTr>
                      <a:noFill/>
                    </a:lnBlToTr>
                    <a:solidFill>
                      <a:srgbClr val="4F81BD"/>
                    </a:solidFill>
                  </a:tcPr>
                </a:tc>
                <a:tc hMerge="1">
                  <a:txBody>
                    <a:bodyPr/>
                    <a:lstStyle/>
                    <a:p>
                      <a:endParaRPr lang="ru-RU"/>
                    </a:p>
                  </a:txBody>
                  <a:tcPr/>
                </a:tc>
                <a:tc gridSpan="2">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FFFFFF"/>
                          </a:solidFill>
                          <a:effectLst/>
                          <a:latin typeface="Calibri" pitchFamily="32" charset="0"/>
                          <a:ea typeface="Microsoft YaHei" charset="-122"/>
                        </a:rPr>
                        <a:t>2012–2013 учебный  год</a:t>
                      </a:r>
                    </a:p>
                  </a:txBody>
                  <a:tcPr marL="90000" marR="90000" anchor="ctr" horzOverflow="overflow">
                    <a:lnL>
                      <a:noFill/>
                    </a:lnL>
                    <a:lnR>
                      <a:noFill/>
                    </a:lnR>
                    <a:lnT>
                      <a:noFill/>
                    </a:lnT>
                    <a:lnB>
                      <a:noFill/>
                    </a:lnB>
                    <a:lnTlToBr>
                      <a:noFill/>
                    </a:lnTlToBr>
                    <a:lnBlToTr>
                      <a:noFill/>
                    </a:lnBlToTr>
                    <a:solidFill>
                      <a:srgbClr val="4F81BD"/>
                    </a:solidFill>
                  </a:tcPr>
                </a:tc>
                <a:tc hMerge="1">
                  <a:txBody>
                    <a:bodyPr/>
                    <a:lstStyle/>
                    <a:p>
                      <a:endParaRPr lang="ru-RU"/>
                    </a:p>
                  </a:txBody>
                  <a:tcPr/>
                </a:tc>
                <a:tc gridSpan="2">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FFFFFF"/>
                          </a:solidFill>
                          <a:effectLst/>
                          <a:latin typeface="Calibri" pitchFamily="32" charset="0"/>
                          <a:ea typeface="Microsoft YaHei" charset="-122"/>
                        </a:rPr>
                        <a:t>2013–2014 учебный  год</a:t>
                      </a:r>
                    </a:p>
                  </a:txBody>
                  <a:tcPr marL="90000" marR="90000" anchor="ctr" horzOverflow="overflow">
                    <a:lnL>
                      <a:noFill/>
                    </a:lnL>
                    <a:lnR>
                      <a:noFill/>
                    </a:lnR>
                    <a:lnT>
                      <a:noFill/>
                    </a:lnT>
                    <a:lnB>
                      <a:noFill/>
                    </a:lnB>
                    <a:lnTlToBr>
                      <a:noFill/>
                    </a:lnTlToBr>
                    <a:lnBlToTr>
                      <a:noFill/>
                    </a:lnBlToTr>
                    <a:solidFill>
                      <a:srgbClr val="4F81BD"/>
                    </a:solidFill>
                  </a:tcPr>
                </a:tc>
                <a:tc hMerge="1">
                  <a:txBody>
                    <a:bodyPr/>
                    <a:lstStyle/>
                    <a:p>
                      <a:endParaRPr lang="ru-RU"/>
                    </a:p>
                  </a:txBody>
                  <a:tcPr/>
                </a:tc>
              </a:tr>
              <a:tr h="836613">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800" b="0" i="0" u="none" strike="noStrike" cap="none" normalizeH="0" baseline="0" smtClean="0">
                        <a:ln>
                          <a:noFill/>
                        </a:ln>
                        <a:solidFill>
                          <a:srgbClr val="000000"/>
                        </a:solidFill>
                        <a:effectLst/>
                        <a:latin typeface="Calibri" pitchFamily="32" charset="0"/>
                        <a:ea typeface="Microsoft YaHei" charset="-122"/>
                      </a:endParaRPr>
                    </a:p>
                  </a:txBody>
                  <a:tcPr marL="90000" marR="90000" anchor="ctr"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600" b="0" i="0" u="none" strike="noStrike" cap="none" normalizeH="0" baseline="0" smtClean="0">
                          <a:ln>
                            <a:noFill/>
                          </a:ln>
                          <a:solidFill>
                            <a:srgbClr val="000000"/>
                          </a:solidFill>
                          <a:effectLst/>
                          <a:latin typeface="Calibri" pitchFamily="32" charset="0"/>
                          <a:ea typeface="Microsoft YaHei" charset="-122"/>
                        </a:rPr>
                        <a:t>Количество классов</a:t>
                      </a:r>
                    </a:p>
                  </a:txBody>
                  <a:tcPr marL="90000" marR="90000" anchor="ctr"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600" b="0" i="0" u="none" strike="noStrike" cap="none" normalizeH="0" baseline="0" dirty="0" smtClean="0">
                          <a:ln>
                            <a:noFill/>
                          </a:ln>
                          <a:solidFill>
                            <a:srgbClr val="000000"/>
                          </a:solidFill>
                          <a:effectLst/>
                          <a:latin typeface="Calibri" pitchFamily="32" charset="0"/>
                          <a:ea typeface="Microsoft YaHei" charset="-122"/>
                        </a:rPr>
                        <a:t>Количество учащихся</a:t>
                      </a:r>
                    </a:p>
                  </a:txBody>
                  <a:tcPr marL="90000" marR="90000" anchor="ctr"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600" b="0" i="0" u="none" strike="noStrike" cap="none" normalizeH="0" baseline="0" smtClean="0">
                          <a:ln>
                            <a:noFill/>
                          </a:ln>
                          <a:solidFill>
                            <a:srgbClr val="000000"/>
                          </a:solidFill>
                          <a:effectLst/>
                          <a:latin typeface="Calibri" pitchFamily="32" charset="0"/>
                          <a:ea typeface="Microsoft YaHei" charset="-122"/>
                        </a:rPr>
                        <a:t>Количество классов</a:t>
                      </a:r>
                    </a:p>
                  </a:txBody>
                  <a:tcPr marL="90000" marR="90000" anchor="ctr"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600" b="0" i="0" u="none" strike="noStrike" cap="none" normalizeH="0" baseline="0" smtClean="0">
                          <a:ln>
                            <a:noFill/>
                          </a:ln>
                          <a:solidFill>
                            <a:srgbClr val="000000"/>
                          </a:solidFill>
                          <a:effectLst/>
                          <a:latin typeface="Calibri" pitchFamily="32" charset="0"/>
                          <a:ea typeface="Microsoft YaHei" charset="-122"/>
                        </a:rPr>
                        <a:t>Количество учащихся</a:t>
                      </a:r>
                    </a:p>
                  </a:txBody>
                  <a:tcPr marL="90000" marR="90000" anchor="ctr"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600" b="0" i="0" u="none" strike="noStrike" cap="none" normalizeH="0" baseline="0" smtClean="0">
                          <a:ln>
                            <a:noFill/>
                          </a:ln>
                          <a:solidFill>
                            <a:srgbClr val="000000"/>
                          </a:solidFill>
                          <a:effectLst/>
                          <a:latin typeface="Calibri" pitchFamily="32" charset="0"/>
                          <a:ea typeface="Microsoft YaHei" charset="-122"/>
                        </a:rPr>
                        <a:t>Количество классов</a:t>
                      </a:r>
                    </a:p>
                  </a:txBody>
                  <a:tcPr marL="90000" marR="90000" anchor="ctr"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600" b="0" i="0" u="none" strike="noStrike" cap="none" normalizeH="0" baseline="0" smtClean="0">
                          <a:ln>
                            <a:noFill/>
                          </a:ln>
                          <a:solidFill>
                            <a:srgbClr val="000000"/>
                          </a:solidFill>
                          <a:effectLst/>
                          <a:latin typeface="Calibri" pitchFamily="32" charset="0"/>
                          <a:ea typeface="Microsoft YaHei" charset="-122"/>
                        </a:rPr>
                        <a:t>Количество учащихся</a:t>
                      </a:r>
                    </a:p>
                  </a:txBody>
                  <a:tcPr marL="90000" marR="90000" anchor="ctr" horzOverflow="overflow">
                    <a:lnL>
                      <a:noFill/>
                    </a:lnL>
                    <a:lnR>
                      <a:noFill/>
                    </a:lnR>
                    <a:lnT>
                      <a:noFill/>
                    </a:lnT>
                    <a:lnB>
                      <a:noFill/>
                    </a:lnB>
                    <a:lnTlToBr>
                      <a:noFill/>
                    </a:lnTlToBr>
                    <a:lnBlToTr>
                      <a:noFill/>
                    </a:lnBlToTr>
                    <a:solidFill>
                      <a:srgbClr val="D0D8E8"/>
                    </a:solidFill>
                  </a:tcPr>
                </a:tc>
              </a:tr>
              <a:tr h="661988">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Calibri" pitchFamily="32" charset="0"/>
                          <a:ea typeface="Microsoft YaHei" charset="-122"/>
                        </a:rPr>
                        <a:t>Начальная школа</a:t>
                      </a:r>
                    </a:p>
                  </a:txBody>
                  <a:tcPr marL="90000" marR="90000" anchor="ctr"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74000"/>
                        </a:lnSpc>
                        <a:spcBef>
                          <a:spcPct val="0"/>
                        </a:spcBef>
                        <a:spcAft>
                          <a:spcPts val="10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Times New Roman" pitchFamily="16" charset="0"/>
                          <a:ea typeface="Microsoft YaHei" charset="-122"/>
                          <a:cs typeface="Times New Roman" pitchFamily="16" charset="0"/>
                        </a:rPr>
                        <a:t>8</a:t>
                      </a:r>
                    </a:p>
                  </a:txBody>
                  <a:tcPr marL="68760" marR="68760" marT="204048" marB="0" anchor="ctr"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74000"/>
                        </a:lnSpc>
                        <a:spcBef>
                          <a:spcPct val="0"/>
                        </a:spcBef>
                        <a:spcAft>
                          <a:spcPts val="10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Times New Roman" pitchFamily="16" charset="0"/>
                          <a:ea typeface="Microsoft YaHei" charset="-122"/>
                          <a:cs typeface="Times New Roman" pitchFamily="16" charset="0"/>
                        </a:rPr>
                        <a:t>208</a:t>
                      </a:r>
                    </a:p>
                  </a:txBody>
                  <a:tcPr marL="68760" marR="68760" marT="204048" marB="0" anchor="ctr"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74000"/>
                        </a:lnSpc>
                        <a:spcBef>
                          <a:spcPct val="0"/>
                        </a:spcBef>
                        <a:spcAft>
                          <a:spcPts val="10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Times New Roman" pitchFamily="16" charset="0"/>
                          <a:ea typeface="Microsoft YaHei" charset="-122"/>
                          <a:cs typeface="Times New Roman" pitchFamily="16" charset="0"/>
                        </a:rPr>
                        <a:t>8</a:t>
                      </a:r>
                    </a:p>
                  </a:txBody>
                  <a:tcPr marL="68760" marR="68760" marT="204048" marB="0" anchor="ctr"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74000"/>
                        </a:lnSpc>
                        <a:spcBef>
                          <a:spcPct val="0"/>
                        </a:spcBef>
                        <a:spcAft>
                          <a:spcPts val="10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Times New Roman" pitchFamily="16" charset="0"/>
                          <a:ea typeface="Microsoft YaHei" charset="-122"/>
                          <a:cs typeface="Times New Roman" pitchFamily="16" charset="0"/>
                        </a:rPr>
                        <a:t>223</a:t>
                      </a:r>
                    </a:p>
                  </a:txBody>
                  <a:tcPr marL="68760" marR="68760" marT="204048" marB="0" anchor="ctr"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74000"/>
                        </a:lnSpc>
                        <a:spcBef>
                          <a:spcPct val="0"/>
                        </a:spcBef>
                        <a:spcAft>
                          <a:spcPts val="10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Times New Roman" pitchFamily="16" charset="0"/>
                          <a:ea typeface="Microsoft YaHei" charset="-122"/>
                          <a:cs typeface="Times New Roman" pitchFamily="16" charset="0"/>
                        </a:rPr>
                        <a:t>8</a:t>
                      </a:r>
                    </a:p>
                  </a:txBody>
                  <a:tcPr marL="68760" marR="68760" marT="204048" marB="0" anchor="ctr"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74000"/>
                        </a:lnSpc>
                        <a:spcBef>
                          <a:spcPct val="0"/>
                        </a:spcBef>
                        <a:spcAft>
                          <a:spcPts val="10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Times New Roman" pitchFamily="16" charset="0"/>
                          <a:ea typeface="Microsoft YaHei" charset="-122"/>
                          <a:cs typeface="Times New Roman" pitchFamily="16" charset="0"/>
                        </a:rPr>
                        <a:t>229</a:t>
                      </a:r>
                    </a:p>
                  </a:txBody>
                  <a:tcPr marL="68760" marR="68760" marT="204048" marB="0" anchor="ctr" horzOverflow="overflow">
                    <a:lnL>
                      <a:noFill/>
                    </a:lnL>
                    <a:lnR>
                      <a:noFill/>
                    </a:lnR>
                    <a:lnT>
                      <a:noFill/>
                    </a:lnT>
                    <a:lnB>
                      <a:noFill/>
                    </a:lnB>
                    <a:lnTlToBr>
                      <a:noFill/>
                    </a:lnTlToBr>
                    <a:lnBlToTr>
                      <a:noFill/>
                    </a:lnBlToTr>
                    <a:solidFill>
                      <a:srgbClr val="E9EDF4"/>
                    </a:solidFill>
                  </a:tcPr>
                </a:tc>
              </a:tr>
              <a:tr h="661988">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Calibri" pitchFamily="32" charset="0"/>
                          <a:ea typeface="Microsoft YaHei" charset="-122"/>
                        </a:rPr>
                        <a:t>Основная школа</a:t>
                      </a:r>
                    </a:p>
                  </a:txBody>
                  <a:tcPr marL="90000" marR="90000" anchor="ctr"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74000"/>
                        </a:lnSpc>
                        <a:spcBef>
                          <a:spcPct val="0"/>
                        </a:spcBef>
                        <a:spcAft>
                          <a:spcPts val="10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Times New Roman" pitchFamily="16" charset="0"/>
                          <a:ea typeface="Microsoft YaHei" charset="-122"/>
                          <a:cs typeface="Times New Roman" pitchFamily="16" charset="0"/>
                        </a:rPr>
                        <a:t>7</a:t>
                      </a:r>
                    </a:p>
                  </a:txBody>
                  <a:tcPr marL="68760" marR="68760" marT="204048" marB="0" anchor="ctr"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74000"/>
                        </a:lnSpc>
                        <a:spcBef>
                          <a:spcPct val="0"/>
                        </a:spcBef>
                        <a:spcAft>
                          <a:spcPts val="10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Times New Roman" pitchFamily="16" charset="0"/>
                          <a:ea typeface="Microsoft YaHei" charset="-122"/>
                          <a:cs typeface="Times New Roman" pitchFamily="16" charset="0"/>
                        </a:rPr>
                        <a:t>194</a:t>
                      </a:r>
                    </a:p>
                  </a:txBody>
                  <a:tcPr marL="68760" marR="68760" marT="204048" marB="0" anchor="ctr"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74000"/>
                        </a:lnSpc>
                        <a:spcBef>
                          <a:spcPct val="0"/>
                        </a:spcBef>
                        <a:spcAft>
                          <a:spcPts val="10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Times New Roman" pitchFamily="16" charset="0"/>
                          <a:ea typeface="Microsoft YaHei" charset="-122"/>
                          <a:cs typeface="Times New Roman" pitchFamily="16" charset="0"/>
                        </a:rPr>
                        <a:t>8</a:t>
                      </a:r>
                    </a:p>
                  </a:txBody>
                  <a:tcPr marL="68760" marR="68760" marT="204048" marB="0" anchor="ctr"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74000"/>
                        </a:lnSpc>
                        <a:spcBef>
                          <a:spcPct val="0"/>
                        </a:spcBef>
                        <a:spcAft>
                          <a:spcPts val="10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Times New Roman" pitchFamily="16" charset="0"/>
                          <a:ea typeface="Microsoft YaHei" charset="-122"/>
                          <a:cs typeface="Times New Roman" pitchFamily="16" charset="0"/>
                        </a:rPr>
                        <a:t>231</a:t>
                      </a:r>
                    </a:p>
                  </a:txBody>
                  <a:tcPr marL="68760" marR="68760" marT="204048" marB="0" anchor="ctr"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74000"/>
                        </a:lnSpc>
                        <a:spcBef>
                          <a:spcPct val="0"/>
                        </a:spcBef>
                        <a:spcAft>
                          <a:spcPts val="10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Times New Roman" pitchFamily="16" charset="0"/>
                          <a:ea typeface="Microsoft YaHei" charset="-122"/>
                          <a:cs typeface="Times New Roman" pitchFamily="16" charset="0"/>
                        </a:rPr>
                        <a:t>9</a:t>
                      </a:r>
                    </a:p>
                  </a:txBody>
                  <a:tcPr marL="68760" marR="68760" marT="204048" marB="0" anchor="ctr"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74000"/>
                        </a:lnSpc>
                        <a:spcBef>
                          <a:spcPct val="0"/>
                        </a:spcBef>
                        <a:spcAft>
                          <a:spcPts val="10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Times New Roman" pitchFamily="16" charset="0"/>
                          <a:ea typeface="Microsoft YaHei" charset="-122"/>
                          <a:cs typeface="Times New Roman" pitchFamily="16" charset="0"/>
                        </a:rPr>
                        <a:t>259</a:t>
                      </a:r>
                    </a:p>
                  </a:txBody>
                  <a:tcPr marL="68760" marR="68760" marT="204048" marB="0" anchor="ctr" horzOverflow="overflow">
                    <a:lnL>
                      <a:noFill/>
                    </a:lnL>
                    <a:lnR>
                      <a:noFill/>
                    </a:lnR>
                    <a:lnT>
                      <a:noFill/>
                    </a:lnT>
                    <a:lnB>
                      <a:noFill/>
                    </a:lnB>
                    <a:lnTlToBr>
                      <a:noFill/>
                    </a:lnTlToBr>
                    <a:lnBlToTr>
                      <a:noFill/>
                    </a:lnBlToTr>
                    <a:solidFill>
                      <a:srgbClr val="D0D8E8"/>
                    </a:solidFill>
                  </a:tcPr>
                </a:tc>
              </a:tr>
              <a:tr h="661988">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Calibri" pitchFamily="32" charset="0"/>
                          <a:ea typeface="Microsoft YaHei" charset="-122"/>
                        </a:rPr>
                        <a:t>Средняя школа</a:t>
                      </a:r>
                    </a:p>
                  </a:txBody>
                  <a:tcPr marL="90000" marR="90000" anchor="ctr"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74000"/>
                        </a:lnSpc>
                        <a:spcBef>
                          <a:spcPct val="0"/>
                        </a:spcBef>
                        <a:spcAft>
                          <a:spcPts val="10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Times New Roman" pitchFamily="16" charset="0"/>
                          <a:ea typeface="Microsoft YaHei" charset="-122"/>
                          <a:cs typeface="Times New Roman" pitchFamily="16" charset="0"/>
                        </a:rPr>
                        <a:t>2</a:t>
                      </a:r>
                    </a:p>
                  </a:txBody>
                  <a:tcPr marL="68760" marR="68760" marT="204048" marB="0" anchor="ctr"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74000"/>
                        </a:lnSpc>
                        <a:spcBef>
                          <a:spcPct val="0"/>
                        </a:spcBef>
                        <a:spcAft>
                          <a:spcPts val="10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Times New Roman" pitchFamily="16" charset="0"/>
                          <a:ea typeface="Microsoft YaHei" charset="-122"/>
                          <a:cs typeface="Times New Roman" pitchFamily="16" charset="0"/>
                        </a:rPr>
                        <a:t>56</a:t>
                      </a:r>
                    </a:p>
                  </a:txBody>
                  <a:tcPr marL="68760" marR="68760" marT="204048" marB="0" anchor="ctr"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74000"/>
                        </a:lnSpc>
                        <a:spcBef>
                          <a:spcPct val="0"/>
                        </a:spcBef>
                        <a:spcAft>
                          <a:spcPts val="10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Times New Roman" pitchFamily="16" charset="0"/>
                          <a:ea typeface="Microsoft YaHei" charset="-122"/>
                          <a:cs typeface="Times New Roman" pitchFamily="16" charset="0"/>
                        </a:rPr>
                        <a:t>2</a:t>
                      </a:r>
                    </a:p>
                  </a:txBody>
                  <a:tcPr marL="68760" marR="68760" marT="204048" marB="0" anchor="ctr"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74000"/>
                        </a:lnSpc>
                        <a:spcBef>
                          <a:spcPct val="0"/>
                        </a:spcBef>
                        <a:spcAft>
                          <a:spcPts val="10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Times New Roman" pitchFamily="16" charset="0"/>
                          <a:ea typeface="Microsoft YaHei" charset="-122"/>
                          <a:cs typeface="Times New Roman" pitchFamily="16" charset="0"/>
                        </a:rPr>
                        <a:t>55</a:t>
                      </a:r>
                    </a:p>
                  </a:txBody>
                  <a:tcPr marL="68760" marR="68760" marT="204048" marB="0" anchor="ctr"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74000"/>
                        </a:lnSpc>
                        <a:spcBef>
                          <a:spcPct val="0"/>
                        </a:spcBef>
                        <a:spcAft>
                          <a:spcPts val="10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Times New Roman" pitchFamily="16" charset="0"/>
                          <a:ea typeface="Microsoft YaHei" charset="-122"/>
                          <a:cs typeface="Times New Roman" pitchFamily="16" charset="0"/>
                        </a:rPr>
                        <a:t>2</a:t>
                      </a:r>
                    </a:p>
                  </a:txBody>
                  <a:tcPr marL="68760" marR="68760" marT="204048" marB="0" anchor="ctr"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74000"/>
                        </a:lnSpc>
                        <a:spcBef>
                          <a:spcPct val="0"/>
                        </a:spcBef>
                        <a:spcAft>
                          <a:spcPts val="10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Times New Roman" pitchFamily="16" charset="0"/>
                          <a:ea typeface="Microsoft YaHei" charset="-122"/>
                          <a:cs typeface="Times New Roman" pitchFamily="16" charset="0"/>
                        </a:rPr>
                        <a:t>57</a:t>
                      </a:r>
                    </a:p>
                  </a:txBody>
                  <a:tcPr marL="68760" marR="68760" marT="204048" marB="0" anchor="ctr" horzOverflow="overflow">
                    <a:lnL>
                      <a:noFill/>
                    </a:lnL>
                    <a:lnR>
                      <a:noFill/>
                    </a:lnR>
                    <a:lnT>
                      <a:noFill/>
                    </a:lnT>
                    <a:lnB>
                      <a:noFill/>
                    </a:lnB>
                    <a:lnTlToBr>
                      <a:noFill/>
                    </a:lnTlToBr>
                    <a:lnBlToTr>
                      <a:noFill/>
                    </a:lnBlToTr>
                    <a:solidFill>
                      <a:srgbClr val="E9EDF4"/>
                    </a:solidFill>
                  </a:tcPr>
                </a:tc>
              </a:tr>
              <a:tr h="411163">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Calibri" pitchFamily="32" charset="0"/>
                          <a:ea typeface="Microsoft YaHei" charset="-122"/>
                        </a:rPr>
                        <a:t>Всего</a:t>
                      </a:r>
                    </a:p>
                  </a:txBody>
                  <a:tcPr marL="90000" marR="90000" anchor="ctr"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74000"/>
                        </a:lnSpc>
                        <a:spcBef>
                          <a:spcPct val="0"/>
                        </a:spcBef>
                        <a:spcAft>
                          <a:spcPts val="10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Times New Roman" pitchFamily="16" charset="0"/>
                          <a:ea typeface="Microsoft YaHei" charset="-122"/>
                          <a:cs typeface="Times New Roman" pitchFamily="16" charset="0"/>
                        </a:rPr>
                        <a:t>17</a:t>
                      </a:r>
                    </a:p>
                  </a:txBody>
                  <a:tcPr marL="68760" marR="68760" marT="204048" marB="0" anchor="ctr"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74000"/>
                        </a:lnSpc>
                        <a:spcBef>
                          <a:spcPct val="0"/>
                        </a:spcBef>
                        <a:spcAft>
                          <a:spcPts val="10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Times New Roman" pitchFamily="16" charset="0"/>
                          <a:ea typeface="Microsoft YaHei" charset="-122"/>
                          <a:cs typeface="Times New Roman" pitchFamily="16" charset="0"/>
                        </a:rPr>
                        <a:t>458</a:t>
                      </a:r>
                    </a:p>
                  </a:txBody>
                  <a:tcPr marL="68760" marR="68760" marT="204048" marB="0" anchor="ctr"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74000"/>
                        </a:lnSpc>
                        <a:spcBef>
                          <a:spcPct val="0"/>
                        </a:spcBef>
                        <a:spcAft>
                          <a:spcPts val="10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Times New Roman" pitchFamily="16" charset="0"/>
                          <a:ea typeface="Microsoft YaHei" charset="-122"/>
                          <a:cs typeface="Times New Roman" pitchFamily="16" charset="0"/>
                        </a:rPr>
                        <a:t>18</a:t>
                      </a:r>
                    </a:p>
                  </a:txBody>
                  <a:tcPr marL="68760" marR="68760" marT="204048" marB="0" anchor="ctr"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74000"/>
                        </a:lnSpc>
                        <a:spcBef>
                          <a:spcPct val="0"/>
                        </a:spcBef>
                        <a:spcAft>
                          <a:spcPts val="10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Times New Roman" pitchFamily="16" charset="0"/>
                          <a:ea typeface="Microsoft YaHei" charset="-122"/>
                          <a:cs typeface="Times New Roman" pitchFamily="16" charset="0"/>
                        </a:rPr>
                        <a:t>509</a:t>
                      </a:r>
                    </a:p>
                  </a:txBody>
                  <a:tcPr marL="68760" marR="68760" marT="204048" marB="0" anchor="ctr"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74000"/>
                        </a:lnSpc>
                        <a:spcBef>
                          <a:spcPct val="0"/>
                        </a:spcBef>
                        <a:spcAft>
                          <a:spcPts val="10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Times New Roman" pitchFamily="16" charset="0"/>
                          <a:ea typeface="Microsoft YaHei" charset="-122"/>
                          <a:cs typeface="Times New Roman" pitchFamily="16" charset="0"/>
                        </a:rPr>
                        <a:t>19</a:t>
                      </a:r>
                    </a:p>
                  </a:txBody>
                  <a:tcPr marL="68760" marR="68760" marT="204048" marB="0" anchor="ctr"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74000"/>
                        </a:lnSpc>
                        <a:spcBef>
                          <a:spcPct val="0"/>
                        </a:spcBef>
                        <a:spcAft>
                          <a:spcPts val="100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Times New Roman" pitchFamily="16" charset="0"/>
                          <a:ea typeface="Microsoft YaHei" charset="-122"/>
                          <a:cs typeface="Times New Roman" pitchFamily="16" charset="0"/>
                        </a:rPr>
                        <a:t>545</a:t>
                      </a:r>
                    </a:p>
                  </a:txBody>
                  <a:tcPr marL="68760" marR="68760" marT="204048" marB="0" anchor="ctr" horzOverflow="overflow">
                    <a:lnL>
                      <a:noFill/>
                    </a:lnL>
                    <a:lnR>
                      <a:noFill/>
                    </a:lnR>
                    <a:lnT>
                      <a:noFill/>
                    </a:lnT>
                    <a:lnB>
                      <a:noFill/>
                    </a:lnB>
                    <a:lnTlToBr>
                      <a:noFill/>
                    </a:lnTlToBr>
                    <a:lnBlToTr>
                      <a:noFill/>
                    </a:lnBlToTr>
                    <a:solidFill>
                      <a:srgbClr val="D0D8E8"/>
                    </a:solid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1"/>
          <p:cNvSpPr txBox="1">
            <a:spLocks noChangeArrowheads="1"/>
          </p:cNvSpPr>
          <p:nvPr/>
        </p:nvSpPr>
        <p:spPr bwMode="auto">
          <a:xfrm>
            <a:off x="457200" y="220663"/>
            <a:ext cx="8229600" cy="974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ctr">
              <a:buClrTx/>
              <a:buFontTx/>
              <a:buNone/>
            </a:pPr>
            <a:r>
              <a:rPr lang="ru-RU" altLang="ru-RU" sz="2900" b="1" dirty="0">
                <a:solidFill>
                  <a:srgbClr val="000000"/>
                </a:solidFill>
                <a:latin typeface="Calibri" pitchFamily="32" charset="0"/>
              </a:rPr>
              <a:t>Особенности контингента </a:t>
            </a:r>
            <a:br>
              <a:rPr lang="ru-RU" altLang="ru-RU" sz="2900" b="1" dirty="0">
                <a:solidFill>
                  <a:srgbClr val="000000"/>
                </a:solidFill>
                <a:latin typeface="Calibri" pitchFamily="32" charset="0"/>
              </a:rPr>
            </a:br>
            <a:r>
              <a:rPr lang="ru-RU" altLang="ru-RU" sz="2900" b="1" dirty="0">
                <a:solidFill>
                  <a:srgbClr val="000000"/>
                </a:solidFill>
                <a:latin typeface="Calibri" pitchFamily="32" charset="0"/>
              </a:rPr>
              <a:t>(согласно социальному паспорту)</a:t>
            </a:r>
          </a:p>
        </p:txBody>
      </p:sp>
      <p:graphicFrame>
        <p:nvGraphicFramePr>
          <p:cNvPr id="7170" name="Group 2"/>
          <p:cNvGraphicFramePr>
            <a:graphicFrameLocks noGrp="1"/>
          </p:cNvGraphicFramePr>
          <p:nvPr/>
        </p:nvGraphicFramePr>
        <p:xfrm>
          <a:off x="285750" y="1285875"/>
          <a:ext cx="4257675" cy="5089525"/>
        </p:xfrm>
        <a:graphic>
          <a:graphicData uri="http://schemas.openxmlformats.org/drawingml/2006/table">
            <a:tbl>
              <a:tblPr/>
              <a:tblGrid>
                <a:gridCol w="752475"/>
                <a:gridCol w="977900"/>
                <a:gridCol w="825500"/>
                <a:gridCol w="735013"/>
                <a:gridCol w="966787"/>
              </a:tblGrid>
              <a:tr h="1203325">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400" b="1" i="0" u="none" strike="noStrike" cap="none" normalizeH="0" baseline="0" smtClean="0">
                          <a:ln>
                            <a:noFill/>
                          </a:ln>
                          <a:solidFill>
                            <a:srgbClr val="FFFFFF"/>
                          </a:solidFill>
                          <a:effectLst/>
                          <a:latin typeface="Calibri" pitchFamily="32" charset="0"/>
                          <a:ea typeface="Microsoft YaHei" charset="-122"/>
                        </a:rPr>
                        <a:t>Классы</a:t>
                      </a:r>
                    </a:p>
                  </a:txBody>
                  <a:tcPr marL="90000" marR="90000" marT="46800" marB="46800" anchor="ctr" horzOverflow="overflow">
                    <a:lnL>
                      <a:noFill/>
                    </a:lnL>
                    <a:lnR>
                      <a:noFill/>
                    </a:lnR>
                    <a:lnT>
                      <a:noFill/>
                    </a:lnT>
                    <a:lnB>
                      <a:noFill/>
                    </a:lnB>
                    <a:lnTlToBr>
                      <a:noFill/>
                    </a:lnTlToBr>
                    <a:lnBlToTr>
                      <a:noFill/>
                    </a:lnBlToTr>
                    <a:solidFill>
                      <a:srgbClr val="4F81BD"/>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400" b="1" i="0" u="none" strike="noStrike" cap="none" normalizeH="0" baseline="0" smtClean="0">
                          <a:ln>
                            <a:noFill/>
                          </a:ln>
                          <a:solidFill>
                            <a:srgbClr val="FFFFFF"/>
                          </a:solidFill>
                          <a:effectLst/>
                          <a:latin typeface="Calibri" pitchFamily="32" charset="0"/>
                          <a:ea typeface="Microsoft YaHei" charset="-122"/>
                        </a:rPr>
                        <a:t>Кол-во уч-ся по ступеням</a:t>
                      </a:r>
                    </a:p>
                  </a:txBody>
                  <a:tcPr marL="90000" marR="90000" marT="46800" marB="46800" anchor="ctr" horzOverflow="overflow">
                    <a:lnL>
                      <a:noFill/>
                    </a:lnL>
                    <a:lnR>
                      <a:noFill/>
                    </a:lnR>
                    <a:lnT>
                      <a:noFill/>
                    </a:lnT>
                    <a:lnB>
                      <a:noFill/>
                    </a:lnB>
                    <a:lnTlToBr>
                      <a:noFill/>
                    </a:lnTlToBr>
                    <a:lnBlToTr>
                      <a:noFill/>
                    </a:lnBlToTr>
                    <a:solidFill>
                      <a:srgbClr val="4F81BD"/>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400" b="1" i="0" u="none" strike="noStrike" cap="none" normalizeH="0" baseline="0" smtClean="0">
                          <a:ln>
                            <a:noFill/>
                          </a:ln>
                          <a:solidFill>
                            <a:srgbClr val="FFFFFF"/>
                          </a:solidFill>
                          <a:effectLst/>
                          <a:latin typeface="Calibri" pitchFamily="32" charset="0"/>
                          <a:ea typeface="Microsoft YaHei" charset="-122"/>
                        </a:rPr>
                        <a:t>Из не полных семей</a:t>
                      </a:r>
                    </a:p>
                  </a:txBody>
                  <a:tcPr marL="90000" marR="90000" marT="46800" marB="46800" anchor="ctr" horzOverflow="overflow">
                    <a:lnL>
                      <a:noFill/>
                    </a:lnL>
                    <a:lnR>
                      <a:noFill/>
                    </a:lnR>
                    <a:lnT>
                      <a:noFill/>
                    </a:lnT>
                    <a:lnB>
                      <a:noFill/>
                    </a:lnB>
                    <a:lnTlToBr>
                      <a:noFill/>
                    </a:lnTlToBr>
                    <a:lnBlToTr>
                      <a:noFill/>
                    </a:lnBlToTr>
                    <a:solidFill>
                      <a:srgbClr val="4F81BD"/>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400" b="1" i="0" u="none" strike="noStrike" cap="none" normalizeH="0" baseline="0" smtClean="0">
                          <a:ln>
                            <a:noFill/>
                          </a:ln>
                          <a:solidFill>
                            <a:srgbClr val="FFFFFF"/>
                          </a:solidFill>
                          <a:effectLst/>
                          <a:latin typeface="Calibri" pitchFamily="32" charset="0"/>
                          <a:ea typeface="Microsoft YaHei" charset="-122"/>
                        </a:rPr>
                        <a:t>Переданы под опеку</a:t>
                      </a:r>
                    </a:p>
                  </a:txBody>
                  <a:tcPr marL="90000" marR="90000" marT="46800" marB="46800" anchor="ctr" horzOverflow="overflow">
                    <a:lnL>
                      <a:noFill/>
                    </a:lnL>
                    <a:lnR>
                      <a:noFill/>
                    </a:lnR>
                    <a:lnT>
                      <a:noFill/>
                    </a:lnT>
                    <a:lnB>
                      <a:noFill/>
                    </a:lnB>
                    <a:lnTlToBr>
                      <a:noFill/>
                    </a:lnTlToBr>
                    <a:lnBlToTr>
                      <a:noFill/>
                    </a:lnBlToTr>
                    <a:solidFill>
                      <a:srgbClr val="4F81BD"/>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400" b="1" i="0" u="none" strike="noStrike" cap="none" normalizeH="0" baseline="0" smtClean="0">
                          <a:ln>
                            <a:noFill/>
                          </a:ln>
                          <a:solidFill>
                            <a:srgbClr val="FFFFFF"/>
                          </a:solidFill>
                          <a:effectLst/>
                          <a:latin typeface="Calibri" pitchFamily="32" charset="0"/>
                          <a:ea typeface="Microsoft YaHei" charset="-122"/>
                        </a:rPr>
                        <a:t>Родители один/оба имеют высшее образов.</a:t>
                      </a:r>
                    </a:p>
                  </a:txBody>
                  <a:tcPr marL="90000" marR="90000" marT="46800" marB="46800" anchor="ctr" horzOverflow="overflow">
                    <a:lnL>
                      <a:noFill/>
                    </a:lnL>
                    <a:lnR>
                      <a:noFill/>
                    </a:lnR>
                    <a:lnT>
                      <a:noFill/>
                    </a:lnT>
                    <a:lnB>
                      <a:noFill/>
                    </a:lnB>
                    <a:lnTlToBr>
                      <a:noFill/>
                    </a:lnTlToBr>
                    <a:lnBlToTr>
                      <a:noFill/>
                    </a:lnBlToTr>
                    <a:solidFill>
                      <a:srgbClr val="4F81BD"/>
                    </a:solidFill>
                  </a:tcPr>
                </a:tc>
              </a:tr>
              <a:tr h="971550">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1-4</a:t>
                      </a:r>
                    </a:p>
                  </a:txBody>
                  <a:tcPr marL="90000" marR="90000" marT="46800" marB="46800" anchor="ctr"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Calibri" pitchFamily="32" charset="0"/>
                          <a:ea typeface="Microsoft YaHei" charset="-122"/>
                        </a:rPr>
                        <a:t>229</a:t>
                      </a:r>
                    </a:p>
                  </a:txBody>
                  <a:tcPr marL="68760" marR="68760" marT="0" marB="0" anchor="ctr"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Calibri" pitchFamily="32" charset="0"/>
                          <a:ea typeface="Microsoft YaHei" charset="-122"/>
                        </a:rPr>
                        <a:t>56</a:t>
                      </a:r>
                    </a:p>
                  </a:txBody>
                  <a:tcPr marL="90000" marR="90000" marT="46800" marB="46800" anchor="ctr"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Calibri" pitchFamily="32" charset="0"/>
                          <a:ea typeface="Microsoft YaHei" charset="-122"/>
                        </a:rPr>
                        <a:t>1</a:t>
                      </a:r>
                    </a:p>
                  </a:txBody>
                  <a:tcPr marL="90000" marR="90000" marT="46800" marB="46800" anchor="ctr"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Calibri" pitchFamily="32" charset="0"/>
                          <a:ea typeface="Microsoft YaHei" charset="-122"/>
                        </a:rPr>
                        <a:t>62/69</a:t>
                      </a:r>
                    </a:p>
                  </a:txBody>
                  <a:tcPr marL="90000" marR="90000" marT="46800" marB="46800" anchor="ctr" horzOverflow="overflow">
                    <a:lnL>
                      <a:noFill/>
                    </a:lnL>
                    <a:lnR>
                      <a:noFill/>
                    </a:lnR>
                    <a:lnT>
                      <a:noFill/>
                    </a:lnT>
                    <a:lnB>
                      <a:noFill/>
                    </a:lnB>
                    <a:lnTlToBr>
                      <a:noFill/>
                    </a:lnTlToBr>
                    <a:lnBlToTr>
                      <a:noFill/>
                    </a:lnBlToTr>
                    <a:solidFill>
                      <a:srgbClr val="D0D8E8"/>
                    </a:solidFill>
                  </a:tcPr>
                </a:tc>
              </a:tr>
              <a:tr h="971550">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5-9</a:t>
                      </a:r>
                    </a:p>
                  </a:txBody>
                  <a:tcPr marL="90000" marR="90000" marT="46800" marB="46800" anchor="ctr"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Calibri" pitchFamily="32" charset="0"/>
                          <a:ea typeface="Microsoft YaHei" charset="-122"/>
                        </a:rPr>
                        <a:t>259</a:t>
                      </a:r>
                    </a:p>
                  </a:txBody>
                  <a:tcPr marL="68760" marR="68760" marT="0" marB="0" anchor="ctr"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Calibri" pitchFamily="32" charset="0"/>
                          <a:ea typeface="Microsoft YaHei" charset="-122"/>
                        </a:rPr>
                        <a:t>99</a:t>
                      </a:r>
                    </a:p>
                  </a:txBody>
                  <a:tcPr marL="90000" marR="90000" marT="46800" marB="46800" anchor="ctr"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Calibri" pitchFamily="32" charset="0"/>
                          <a:ea typeface="Microsoft YaHei" charset="-122"/>
                        </a:rPr>
                        <a:t>2</a:t>
                      </a:r>
                    </a:p>
                  </a:txBody>
                  <a:tcPr marL="90000" marR="90000" marT="46800" marB="46800" anchor="ctr"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Calibri" pitchFamily="32" charset="0"/>
                          <a:ea typeface="Microsoft YaHei" charset="-122"/>
                        </a:rPr>
                        <a:t>68/75</a:t>
                      </a:r>
                    </a:p>
                  </a:txBody>
                  <a:tcPr marL="90000" marR="90000" marT="46800" marB="46800" anchor="ctr" horzOverflow="overflow">
                    <a:lnL>
                      <a:noFill/>
                    </a:lnL>
                    <a:lnR>
                      <a:noFill/>
                    </a:lnR>
                    <a:lnT>
                      <a:noFill/>
                    </a:lnT>
                    <a:lnB>
                      <a:noFill/>
                    </a:lnB>
                    <a:lnTlToBr>
                      <a:noFill/>
                    </a:lnTlToBr>
                    <a:lnBlToTr>
                      <a:noFill/>
                    </a:lnBlToTr>
                    <a:solidFill>
                      <a:srgbClr val="E9EDF4"/>
                    </a:solidFill>
                  </a:tcPr>
                </a:tc>
              </a:tr>
              <a:tr h="971550">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10-11</a:t>
                      </a:r>
                    </a:p>
                  </a:txBody>
                  <a:tcPr marL="90000" marR="90000" marT="46800" marB="46800" anchor="ctr"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Calibri" pitchFamily="32" charset="0"/>
                          <a:ea typeface="Microsoft YaHei" charset="-122"/>
                        </a:rPr>
                        <a:t>57</a:t>
                      </a:r>
                    </a:p>
                  </a:txBody>
                  <a:tcPr marL="68760" marR="68760" marT="0" marB="0" anchor="ctr"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Calibri" pitchFamily="32" charset="0"/>
                          <a:ea typeface="Microsoft YaHei" charset="-122"/>
                        </a:rPr>
                        <a:t>28</a:t>
                      </a:r>
                    </a:p>
                  </a:txBody>
                  <a:tcPr marL="90000" marR="90000" marT="46800" marB="46800" anchor="ctr"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Calibri" pitchFamily="32" charset="0"/>
                          <a:ea typeface="Microsoft YaHei" charset="-122"/>
                        </a:rPr>
                        <a:t>-</a:t>
                      </a:r>
                    </a:p>
                  </a:txBody>
                  <a:tcPr marL="90000" marR="90000" marT="46800" marB="46800" anchor="ctr"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Calibri" pitchFamily="32" charset="0"/>
                          <a:ea typeface="Microsoft YaHei" charset="-122"/>
                        </a:rPr>
                        <a:t>21/44</a:t>
                      </a:r>
                    </a:p>
                  </a:txBody>
                  <a:tcPr marL="90000" marR="90000" marT="46800" marB="46800" anchor="ctr" horzOverflow="overflow">
                    <a:lnL>
                      <a:noFill/>
                    </a:lnL>
                    <a:lnR>
                      <a:noFill/>
                    </a:lnR>
                    <a:lnT>
                      <a:noFill/>
                    </a:lnT>
                    <a:lnB>
                      <a:noFill/>
                    </a:lnB>
                    <a:lnTlToBr>
                      <a:noFill/>
                    </a:lnTlToBr>
                    <a:lnBlToTr>
                      <a:noFill/>
                    </a:lnBlToTr>
                    <a:solidFill>
                      <a:srgbClr val="D0D8E8"/>
                    </a:solidFill>
                  </a:tcPr>
                </a:tc>
              </a:tr>
              <a:tr h="971550">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Всего</a:t>
                      </a:r>
                    </a:p>
                  </a:txBody>
                  <a:tcPr marL="90000" marR="90000" marT="46800" marB="46800" anchor="ctr"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Calibri" pitchFamily="32" charset="0"/>
                          <a:ea typeface="Microsoft YaHei" charset="-122"/>
                        </a:rPr>
                        <a:t>545</a:t>
                      </a:r>
                    </a:p>
                  </a:txBody>
                  <a:tcPr marL="68760" marR="68760" marT="0" marB="0" anchor="ctr"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183</a:t>
                      </a:r>
                    </a:p>
                  </a:txBody>
                  <a:tcPr marL="90000" marR="90000" marT="46800" marB="46800" anchor="ctr"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3</a:t>
                      </a:r>
                    </a:p>
                  </a:txBody>
                  <a:tcPr marL="90000" marR="90000" marT="46800" marB="46800" anchor="ctr"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151/ 188</a:t>
                      </a:r>
                    </a:p>
                  </a:txBody>
                  <a:tcPr marL="90000" marR="90000" marT="46800" marB="46800" anchor="ctr" horzOverflow="overflow">
                    <a:lnL>
                      <a:noFill/>
                    </a:lnL>
                    <a:lnR>
                      <a:noFill/>
                    </a:lnR>
                    <a:lnT>
                      <a:noFill/>
                    </a:lnT>
                    <a:lnB>
                      <a:noFill/>
                    </a:lnB>
                    <a:lnTlToBr>
                      <a:noFill/>
                    </a:lnTlToBr>
                    <a:lnBlToTr>
                      <a:noFill/>
                    </a:lnBlToTr>
                    <a:solidFill>
                      <a:srgbClr val="E9EDF4"/>
                    </a:solidFill>
                  </a:tcPr>
                </a:tc>
              </a:tr>
            </a:tbl>
          </a:graphicData>
        </a:graphic>
      </p:graphicFrame>
      <p:graphicFrame>
        <p:nvGraphicFramePr>
          <p:cNvPr id="7196" name="Group 28"/>
          <p:cNvGraphicFramePr>
            <a:graphicFrameLocks noGrp="1"/>
          </p:cNvGraphicFramePr>
          <p:nvPr/>
        </p:nvGraphicFramePr>
        <p:xfrm>
          <a:off x="4648200" y="1285875"/>
          <a:ext cx="4043363" cy="5045075"/>
        </p:xfrm>
        <a:graphic>
          <a:graphicData uri="http://schemas.openxmlformats.org/drawingml/2006/table">
            <a:tbl>
              <a:tblPr/>
              <a:tblGrid>
                <a:gridCol w="995363"/>
                <a:gridCol w="1219200"/>
                <a:gridCol w="857250"/>
                <a:gridCol w="971550"/>
              </a:tblGrid>
              <a:tr h="1158875">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400" b="1" i="0" u="none" strike="noStrike" cap="none" normalizeH="0" baseline="0" smtClean="0">
                          <a:ln>
                            <a:noFill/>
                          </a:ln>
                          <a:solidFill>
                            <a:srgbClr val="FFFFFF"/>
                          </a:solidFill>
                          <a:effectLst/>
                          <a:latin typeface="Calibri" pitchFamily="32" charset="0"/>
                          <a:ea typeface="Microsoft YaHei" charset="-122"/>
                        </a:rPr>
                        <a:t>Мальчики/девочки</a:t>
                      </a:r>
                    </a:p>
                  </a:txBody>
                  <a:tcPr marL="90000" marR="90000" marT="46800" marB="46800" anchor="ctr" horzOverflow="overflow">
                    <a:lnL>
                      <a:noFill/>
                    </a:lnL>
                    <a:lnR>
                      <a:noFill/>
                    </a:lnR>
                    <a:lnT>
                      <a:noFill/>
                    </a:lnT>
                    <a:lnB>
                      <a:noFill/>
                    </a:lnB>
                    <a:lnTlToBr>
                      <a:noFill/>
                    </a:lnTlToBr>
                    <a:lnBlToTr>
                      <a:noFill/>
                    </a:lnBlToTr>
                    <a:solidFill>
                      <a:srgbClr val="4F81BD"/>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400" b="1" i="0" u="none" strike="noStrike" cap="none" normalizeH="0" baseline="0" smtClean="0">
                          <a:ln>
                            <a:noFill/>
                          </a:ln>
                          <a:solidFill>
                            <a:srgbClr val="FFFFFF"/>
                          </a:solidFill>
                          <a:effectLst/>
                          <a:latin typeface="Calibri" pitchFamily="32" charset="0"/>
                          <a:ea typeface="Microsoft YaHei" charset="-122"/>
                        </a:rPr>
                        <a:t>Талантливые , одаренные</a:t>
                      </a:r>
                    </a:p>
                  </a:txBody>
                  <a:tcPr marL="90000" marR="90000" marT="46800" marB="46800" anchor="ctr" horzOverflow="overflow">
                    <a:lnL>
                      <a:noFill/>
                    </a:lnL>
                    <a:lnR>
                      <a:noFill/>
                    </a:lnR>
                    <a:lnT>
                      <a:noFill/>
                    </a:lnT>
                    <a:lnB>
                      <a:noFill/>
                    </a:lnB>
                    <a:lnTlToBr>
                      <a:noFill/>
                    </a:lnTlToBr>
                    <a:lnBlToTr>
                      <a:noFill/>
                    </a:lnBlToTr>
                    <a:solidFill>
                      <a:srgbClr val="4F81BD"/>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400" b="1" i="0" u="none" strike="noStrike" cap="none" normalizeH="0" baseline="0" smtClean="0">
                          <a:ln>
                            <a:noFill/>
                          </a:ln>
                          <a:solidFill>
                            <a:srgbClr val="FFFFFF"/>
                          </a:solidFill>
                          <a:effectLst/>
                          <a:latin typeface="Calibri" pitchFamily="32" charset="0"/>
                          <a:ea typeface="Microsoft YaHei" charset="-122"/>
                        </a:rPr>
                        <a:t>Со спец. потребностями</a:t>
                      </a:r>
                    </a:p>
                  </a:txBody>
                  <a:tcPr marL="90000" marR="90000" marT="46800" marB="46800" anchor="ctr" horzOverflow="overflow">
                    <a:lnL>
                      <a:noFill/>
                    </a:lnL>
                    <a:lnR>
                      <a:noFill/>
                    </a:lnR>
                    <a:lnT>
                      <a:noFill/>
                    </a:lnT>
                    <a:lnB>
                      <a:noFill/>
                    </a:lnB>
                    <a:lnTlToBr>
                      <a:noFill/>
                    </a:lnTlToBr>
                    <a:lnBlToTr>
                      <a:noFill/>
                    </a:lnBlToTr>
                    <a:solidFill>
                      <a:srgbClr val="4F81BD"/>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400" b="1" i="0" u="none" strike="noStrike" cap="none" normalizeH="0" baseline="0" smtClean="0">
                          <a:ln>
                            <a:noFill/>
                          </a:ln>
                          <a:solidFill>
                            <a:srgbClr val="FFFFFF"/>
                          </a:solidFill>
                          <a:effectLst/>
                          <a:latin typeface="Calibri" pitchFamily="32" charset="0"/>
                          <a:ea typeface="Microsoft YaHei" charset="-122"/>
                        </a:rPr>
                        <a:t>Со спец. поддержкой</a:t>
                      </a:r>
                    </a:p>
                  </a:txBody>
                  <a:tcPr marL="90000" marR="90000" marT="46800" marB="46800" anchor="ctr" horzOverflow="overflow">
                    <a:lnL>
                      <a:noFill/>
                    </a:lnL>
                    <a:lnR>
                      <a:noFill/>
                    </a:lnR>
                    <a:lnT>
                      <a:noFill/>
                    </a:lnT>
                    <a:lnB>
                      <a:noFill/>
                    </a:lnB>
                    <a:lnTlToBr>
                      <a:noFill/>
                    </a:lnTlToBr>
                    <a:lnBlToTr>
                      <a:noFill/>
                    </a:lnBlToTr>
                    <a:solidFill>
                      <a:srgbClr val="4F81BD"/>
                    </a:solidFill>
                  </a:tcPr>
                </a:tc>
              </a:tr>
              <a:tr h="971550">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Calibri" pitchFamily="32" charset="0"/>
                          <a:ea typeface="Microsoft YaHei" charset="-122"/>
                        </a:rPr>
                        <a:t>96/133</a:t>
                      </a:r>
                    </a:p>
                  </a:txBody>
                  <a:tcPr marL="90000" marR="90000" marT="46800" marB="46800" anchor="ctr"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808080"/>
                          </a:solidFill>
                          <a:effectLst/>
                          <a:latin typeface="Calibri" pitchFamily="32" charset="0"/>
                          <a:ea typeface="Microsoft YaHei" charset="-122"/>
                        </a:rPr>
                        <a:t>7/11</a:t>
                      </a:r>
                    </a:p>
                  </a:txBody>
                  <a:tcPr marL="90000" marR="90000" marT="46800" marB="46800" anchor="ctr"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808080"/>
                          </a:solidFill>
                          <a:effectLst/>
                          <a:latin typeface="Calibri" pitchFamily="32" charset="0"/>
                          <a:ea typeface="Microsoft YaHei" charset="-122"/>
                        </a:rPr>
                        <a:t>2/3</a:t>
                      </a:r>
                    </a:p>
                  </a:txBody>
                  <a:tcPr marL="90000" marR="90000" marT="46800" marB="46800" anchor="ctr"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808080"/>
                          </a:solidFill>
                          <a:effectLst/>
                          <a:latin typeface="Calibri" pitchFamily="32" charset="0"/>
                          <a:ea typeface="Microsoft YaHei" charset="-122"/>
                        </a:rPr>
                        <a:t>8/3</a:t>
                      </a:r>
                    </a:p>
                  </a:txBody>
                  <a:tcPr marL="90000" marR="90000" marT="46800" marB="46800" anchor="ctr" horzOverflow="overflow">
                    <a:lnL>
                      <a:noFill/>
                    </a:lnL>
                    <a:lnR>
                      <a:noFill/>
                    </a:lnR>
                    <a:lnT>
                      <a:noFill/>
                    </a:lnT>
                    <a:lnB>
                      <a:noFill/>
                    </a:lnB>
                    <a:lnTlToBr>
                      <a:noFill/>
                    </a:lnTlToBr>
                    <a:lnBlToTr>
                      <a:noFill/>
                    </a:lnBlToTr>
                    <a:solidFill>
                      <a:srgbClr val="D0D8E8"/>
                    </a:solidFill>
                  </a:tcPr>
                </a:tc>
              </a:tr>
              <a:tr h="971550">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Calibri" pitchFamily="32" charset="0"/>
                          <a:ea typeface="Microsoft YaHei" charset="-122"/>
                        </a:rPr>
                        <a:t>135/124</a:t>
                      </a:r>
                    </a:p>
                  </a:txBody>
                  <a:tcPr marL="90000" marR="90000" marT="46800" marB="46800" anchor="ctr"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808080"/>
                          </a:solidFill>
                          <a:effectLst/>
                          <a:latin typeface="Calibri" pitchFamily="32" charset="0"/>
                          <a:ea typeface="Microsoft YaHei" charset="-122"/>
                        </a:rPr>
                        <a:t>5/7</a:t>
                      </a:r>
                    </a:p>
                  </a:txBody>
                  <a:tcPr marL="90000" marR="90000" marT="46800" marB="46800" anchor="ctr"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808080"/>
                          </a:solidFill>
                          <a:effectLst/>
                          <a:latin typeface="Calibri" pitchFamily="32" charset="0"/>
                          <a:ea typeface="Microsoft YaHei" charset="-122"/>
                        </a:rPr>
                        <a:t>1/3</a:t>
                      </a:r>
                    </a:p>
                  </a:txBody>
                  <a:tcPr marL="90000" marR="90000" marT="46800" marB="46800" anchor="ctr"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808080"/>
                          </a:solidFill>
                          <a:effectLst/>
                          <a:latin typeface="Calibri" pitchFamily="32" charset="0"/>
                          <a:ea typeface="Microsoft YaHei" charset="-122"/>
                        </a:rPr>
                        <a:t>3/0</a:t>
                      </a:r>
                    </a:p>
                  </a:txBody>
                  <a:tcPr marL="90000" marR="90000" marT="46800" marB="46800" anchor="ctr" horzOverflow="overflow">
                    <a:lnL>
                      <a:noFill/>
                    </a:lnL>
                    <a:lnR>
                      <a:noFill/>
                    </a:lnR>
                    <a:lnT>
                      <a:noFill/>
                    </a:lnT>
                    <a:lnB>
                      <a:noFill/>
                    </a:lnB>
                    <a:lnTlToBr>
                      <a:noFill/>
                    </a:lnTlToBr>
                    <a:lnBlToTr>
                      <a:noFill/>
                    </a:lnBlToTr>
                    <a:solidFill>
                      <a:srgbClr val="E9EDF4"/>
                    </a:solidFill>
                  </a:tcPr>
                </a:tc>
              </a:tr>
              <a:tr h="971550">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000000"/>
                          </a:solidFill>
                          <a:effectLst/>
                          <a:latin typeface="Calibri" pitchFamily="32" charset="0"/>
                          <a:ea typeface="Microsoft YaHei" charset="-122"/>
                        </a:rPr>
                        <a:t>21/36</a:t>
                      </a:r>
                    </a:p>
                  </a:txBody>
                  <a:tcPr marL="90000" marR="90000" marT="46800" marB="46800" anchor="ctr"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808080"/>
                          </a:solidFill>
                          <a:effectLst/>
                          <a:latin typeface="Calibri" pitchFamily="32" charset="0"/>
                          <a:ea typeface="Microsoft YaHei" charset="-122"/>
                        </a:rPr>
                        <a:t>3/3</a:t>
                      </a:r>
                    </a:p>
                  </a:txBody>
                  <a:tcPr marL="90000" marR="90000" marT="46800" marB="46800" anchor="ctr"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808080"/>
                          </a:solidFill>
                          <a:effectLst/>
                          <a:latin typeface="Calibri" pitchFamily="32" charset="0"/>
                          <a:ea typeface="Microsoft YaHei" charset="-122"/>
                        </a:rPr>
                        <a:t>1/0</a:t>
                      </a:r>
                    </a:p>
                  </a:txBody>
                  <a:tcPr marL="90000" marR="90000" marT="46800" marB="46800" anchor="ctr"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808080"/>
                          </a:solidFill>
                          <a:effectLst/>
                          <a:latin typeface="Calibri" pitchFamily="32" charset="0"/>
                          <a:ea typeface="Microsoft YaHei" charset="-122"/>
                        </a:rPr>
                        <a:t>0/0</a:t>
                      </a:r>
                    </a:p>
                  </a:txBody>
                  <a:tcPr marL="90000" marR="90000" marT="46800" marB="46800" anchor="ctr" horzOverflow="overflow">
                    <a:lnL>
                      <a:noFill/>
                    </a:lnL>
                    <a:lnR>
                      <a:noFill/>
                    </a:lnR>
                    <a:lnT>
                      <a:noFill/>
                    </a:lnT>
                    <a:lnB>
                      <a:noFill/>
                    </a:lnB>
                    <a:lnTlToBr>
                      <a:noFill/>
                    </a:lnTlToBr>
                    <a:lnBlToTr>
                      <a:noFill/>
                    </a:lnBlToTr>
                    <a:solidFill>
                      <a:srgbClr val="D0D8E8"/>
                    </a:solidFill>
                  </a:tcPr>
                </a:tc>
              </a:tr>
              <a:tr h="971550">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252/293</a:t>
                      </a:r>
                    </a:p>
                  </a:txBody>
                  <a:tcPr marL="90000" marR="90000" marT="46800" marB="46800" anchor="ctr"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808080"/>
                          </a:solidFill>
                          <a:effectLst/>
                          <a:latin typeface="Calibri" pitchFamily="32" charset="0"/>
                          <a:ea typeface="Microsoft YaHei" charset="-122"/>
                        </a:rPr>
                        <a:t>15/21</a:t>
                      </a:r>
                    </a:p>
                  </a:txBody>
                  <a:tcPr marL="90000" marR="90000" marT="46800" marB="46800" anchor="ctr"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808080"/>
                          </a:solidFill>
                          <a:effectLst/>
                          <a:latin typeface="Calibri" pitchFamily="32" charset="0"/>
                          <a:ea typeface="Microsoft YaHei" charset="-122"/>
                        </a:rPr>
                        <a:t>4/6</a:t>
                      </a:r>
                    </a:p>
                  </a:txBody>
                  <a:tcPr marL="90000" marR="90000" marT="46800" marB="46800" anchor="ctr"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808080"/>
                          </a:solidFill>
                          <a:effectLst/>
                          <a:latin typeface="Calibri" pitchFamily="32" charset="0"/>
                          <a:ea typeface="Microsoft YaHei" charset="-122"/>
                        </a:rPr>
                        <a:t>11/3</a:t>
                      </a:r>
                    </a:p>
                  </a:txBody>
                  <a:tcPr marL="90000" marR="90000" marT="46800" marB="46800" anchor="ctr" horzOverflow="overflow">
                    <a:lnL>
                      <a:noFill/>
                    </a:lnL>
                    <a:lnR>
                      <a:noFill/>
                    </a:lnR>
                    <a:lnT>
                      <a:noFill/>
                    </a:lnT>
                    <a:lnB>
                      <a:noFill/>
                    </a:lnB>
                    <a:lnTlToBr>
                      <a:noFill/>
                    </a:lnTlToBr>
                    <a:lnBlToTr>
                      <a:noFill/>
                    </a:lnBlToTr>
                    <a:solidFill>
                      <a:srgbClr val="E9EDF4"/>
                    </a:solid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457200" y="252413"/>
            <a:ext cx="8229600" cy="1189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ctr">
              <a:buClrTx/>
              <a:buFontTx/>
              <a:buNone/>
            </a:pPr>
            <a:r>
              <a:rPr lang="ru-RU" altLang="ru-RU" sz="3600" b="1" dirty="0">
                <a:solidFill>
                  <a:srgbClr val="000000"/>
                </a:solidFill>
                <a:latin typeface="Calibri" pitchFamily="32" charset="0"/>
              </a:rPr>
              <a:t>Успеваемость учащихся </a:t>
            </a:r>
            <a:r>
              <a:rPr lang="ru-RU" altLang="ru-RU" sz="3600" b="1" dirty="0" smtClean="0">
                <a:solidFill>
                  <a:srgbClr val="000000"/>
                </a:solidFill>
                <a:latin typeface="Calibri" pitchFamily="32" charset="0"/>
              </a:rPr>
              <a:t> </a:t>
            </a:r>
            <a:r>
              <a:rPr lang="ru-RU" altLang="ru-RU" sz="3600" b="1" dirty="0">
                <a:solidFill>
                  <a:srgbClr val="000000"/>
                </a:solidFill>
                <a:latin typeface="Calibri" pitchFamily="32" charset="0"/>
              </a:rPr>
              <a:t>школы</a:t>
            </a:r>
          </a:p>
        </p:txBody>
      </p:sp>
      <p:graphicFrame>
        <p:nvGraphicFramePr>
          <p:cNvPr id="8194" name="Group 2"/>
          <p:cNvGraphicFramePr>
            <a:graphicFrameLocks noGrp="1"/>
          </p:cNvGraphicFramePr>
          <p:nvPr/>
        </p:nvGraphicFramePr>
        <p:xfrm>
          <a:off x="457200" y="1600200"/>
          <a:ext cx="8232775" cy="4739959"/>
        </p:xfrm>
        <a:graphic>
          <a:graphicData uri="http://schemas.openxmlformats.org/drawingml/2006/table">
            <a:tbl>
              <a:tblPr/>
              <a:tblGrid>
                <a:gridCol w="1646238"/>
                <a:gridCol w="1646237"/>
                <a:gridCol w="1647825"/>
                <a:gridCol w="1646238"/>
                <a:gridCol w="1646237"/>
              </a:tblGrid>
              <a:tr h="1490663">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800" b="0" i="0" u="none" strike="noStrike" cap="none" normalizeH="0" baseline="0" smtClean="0">
                        <a:ln>
                          <a:noFill/>
                        </a:ln>
                        <a:solidFill>
                          <a:srgbClr val="000000"/>
                        </a:solidFill>
                        <a:effectLst/>
                        <a:latin typeface="Calibri" pitchFamily="32" charset="0"/>
                        <a:ea typeface="Microsoft YaHei" charset="-122"/>
                      </a:endParaRPr>
                    </a:p>
                  </a:txBody>
                  <a:tcPr marL="90000" marR="90000" marT="61920" marB="46800" anchor="ctr" horzOverflow="overflow">
                    <a:lnL>
                      <a:noFill/>
                    </a:lnL>
                    <a:lnR>
                      <a:noFill/>
                    </a:lnR>
                    <a:lnT>
                      <a:noFill/>
                    </a:lnT>
                    <a:lnB>
                      <a:noFill/>
                    </a:lnB>
                    <a:lnTlToBr>
                      <a:noFill/>
                    </a:lnTlToBr>
                    <a:lnBlToTr>
                      <a:noFill/>
                    </a:lnBlToTr>
                    <a:solidFill>
                      <a:srgbClr val="4F81BD"/>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2200" b="1" i="0" u="none" strike="noStrike" cap="none" normalizeH="0" baseline="0" smtClean="0">
                          <a:ln>
                            <a:noFill/>
                          </a:ln>
                          <a:solidFill>
                            <a:srgbClr val="FFFFFF"/>
                          </a:solidFill>
                          <a:effectLst/>
                          <a:latin typeface="Calibri" pitchFamily="32" charset="0"/>
                          <a:ea typeface="Microsoft YaHei" charset="-122"/>
                        </a:rPr>
                        <a:t>Всего обучающихся</a:t>
                      </a:r>
                    </a:p>
                  </a:txBody>
                  <a:tcPr marL="90000" marR="90000" marT="46800" marB="46800" anchor="ctr" horzOverflow="overflow">
                    <a:lnL>
                      <a:noFill/>
                    </a:lnL>
                    <a:lnR>
                      <a:noFill/>
                    </a:lnR>
                    <a:lnT>
                      <a:noFill/>
                    </a:lnT>
                    <a:lnB>
                      <a:noFill/>
                    </a:lnB>
                    <a:lnTlToBr>
                      <a:noFill/>
                    </a:lnTlToBr>
                    <a:lnBlToTr>
                      <a:noFill/>
                    </a:lnBlToTr>
                    <a:solidFill>
                      <a:srgbClr val="4F81BD"/>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2200" b="1" i="0" u="none" strike="noStrike" cap="none" normalizeH="0" baseline="0" smtClean="0">
                          <a:ln>
                            <a:noFill/>
                          </a:ln>
                          <a:solidFill>
                            <a:srgbClr val="FFFFFF"/>
                          </a:solidFill>
                          <a:effectLst/>
                          <a:latin typeface="Calibri" pitchFamily="32" charset="0"/>
                          <a:ea typeface="Microsoft YaHei" charset="-122"/>
                        </a:rPr>
                        <a:t>Окончили на «5»</a:t>
                      </a:r>
                    </a:p>
                  </a:txBody>
                  <a:tcPr marL="90000" marR="90000" marT="46800" marB="46800" anchor="ctr" horzOverflow="overflow">
                    <a:lnL>
                      <a:noFill/>
                    </a:lnL>
                    <a:lnR>
                      <a:noFill/>
                    </a:lnR>
                    <a:lnT>
                      <a:noFill/>
                    </a:lnT>
                    <a:lnB>
                      <a:noFill/>
                    </a:lnB>
                    <a:lnTlToBr>
                      <a:noFill/>
                    </a:lnTlToBr>
                    <a:lnBlToTr>
                      <a:noFill/>
                    </a:lnBlToTr>
                    <a:solidFill>
                      <a:srgbClr val="4F81BD"/>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2200" b="1" i="0" u="none" strike="noStrike" cap="none" normalizeH="0" baseline="0" smtClean="0">
                          <a:ln>
                            <a:noFill/>
                          </a:ln>
                          <a:solidFill>
                            <a:srgbClr val="FFFFFF"/>
                          </a:solidFill>
                          <a:effectLst/>
                          <a:latin typeface="Calibri" pitchFamily="32" charset="0"/>
                          <a:ea typeface="Microsoft YaHei" charset="-122"/>
                        </a:rPr>
                        <a:t>Окончили на «4» и «5»</a:t>
                      </a:r>
                    </a:p>
                  </a:txBody>
                  <a:tcPr marL="90000" marR="90000" marT="46800" marB="46800" anchor="ctr" horzOverflow="overflow">
                    <a:lnL>
                      <a:noFill/>
                    </a:lnL>
                    <a:lnR>
                      <a:noFill/>
                    </a:lnR>
                    <a:lnT>
                      <a:noFill/>
                    </a:lnT>
                    <a:lnB>
                      <a:noFill/>
                    </a:lnB>
                    <a:lnTlToBr>
                      <a:noFill/>
                    </a:lnTlToBr>
                    <a:lnBlToTr>
                      <a:noFill/>
                    </a:lnBlToTr>
                    <a:solidFill>
                      <a:srgbClr val="4F81BD"/>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2200" b="1" i="0" u="none" strike="noStrike" cap="none" normalizeH="0" baseline="0" smtClean="0">
                          <a:ln>
                            <a:noFill/>
                          </a:ln>
                          <a:solidFill>
                            <a:srgbClr val="FFFFFF"/>
                          </a:solidFill>
                          <a:effectLst/>
                          <a:latin typeface="Calibri" pitchFamily="32" charset="0"/>
                          <a:ea typeface="Microsoft YaHei" charset="-122"/>
                        </a:rPr>
                        <a:t>Оставлены на повторное обучение</a:t>
                      </a:r>
                    </a:p>
                  </a:txBody>
                  <a:tcPr marL="90000" marR="90000" marT="46800" marB="46800" anchor="ctr" horzOverflow="overflow">
                    <a:lnL>
                      <a:noFill/>
                    </a:lnL>
                    <a:lnR>
                      <a:noFill/>
                    </a:lnR>
                    <a:lnT>
                      <a:noFill/>
                    </a:lnT>
                    <a:lnB>
                      <a:noFill/>
                    </a:lnB>
                    <a:lnTlToBr>
                      <a:noFill/>
                    </a:lnTlToBr>
                    <a:lnBlToTr>
                      <a:noFill/>
                    </a:lnBlToTr>
                    <a:solidFill>
                      <a:srgbClr val="4F81BD"/>
                    </a:solidFill>
                  </a:tcPr>
                </a:tc>
              </a:tr>
              <a:tr h="939800">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2200" b="0" i="0" u="none" strike="noStrike" cap="none" normalizeH="0" baseline="0" smtClean="0">
                          <a:ln>
                            <a:noFill/>
                          </a:ln>
                          <a:solidFill>
                            <a:srgbClr val="000000"/>
                          </a:solidFill>
                          <a:effectLst/>
                          <a:latin typeface="Calibri" pitchFamily="32" charset="0"/>
                          <a:ea typeface="Microsoft YaHei" charset="-122"/>
                        </a:rPr>
                        <a:t>Начальная</a:t>
                      </a:r>
                    </a:p>
                    <a:p>
                      <a:pPr marL="0" marR="0" lvl="0" indent="0" algn="ctr" defTabSz="449263" rtl="0" eaLnBrk="1" fontAlgn="base" latinLnBrk="0" hangingPunct="1">
                        <a:lnSpc>
                          <a:spcPct val="11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2200" b="0" i="0" u="none" strike="noStrike" cap="none" normalizeH="0" baseline="0" smtClean="0">
                          <a:ln>
                            <a:noFill/>
                          </a:ln>
                          <a:solidFill>
                            <a:srgbClr val="000000"/>
                          </a:solidFill>
                          <a:effectLst/>
                          <a:latin typeface="Calibri" pitchFamily="32" charset="0"/>
                          <a:ea typeface="Microsoft YaHei" charset="-122"/>
                        </a:rPr>
                        <a:t>школа</a:t>
                      </a:r>
                    </a:p>
                  </a:txBody>
                  <a:tcPr marL="90000" marR="90000" marT="46800" marB="46800" anchor="ctr"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2200" b="1" i="0" u="none" strike="noStrike" cap="none" normalizeH="0" baseline="0" smtClean="0">
                          <a:ln>
                            <a:noFill/>
                          </a:ln>
                          <a:solidFill>
                            <a:srgbClr val="000000"/>
                          </a:solidFill>
                          <a:effectLst/>
                          <a:latin typeface="Calibri" pitchFamily="32" charset="0"/>
                          <a:ea typeface="Microsoft YaHei" charset="-122"/>
                        </a:rPr>
                        <a:t>227</a:t>
                      </a:r>
                    </a:p>
                  </a:txBody>
                  <a:tcPr marL="90000" marR="90000" marT="46800" marB="46800" anchor="ctr"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2200" b="1" i="0" u="none" strike="noStrike" cap="none" normalizeH="0" baseline="0" smtClean="0">
                          <a:ln>
                            <a:noFill/>
                          </a:ln>
                          <a:solidFill>
                            <a:srgbClr val="000000"/>
                          </a:solidFill>
                          <a:effectLst/>
                          <a:latin typeface="Calibri" pitchFamily="32" charset="0"/>
                          <a:ea typeface="Microsoft YaHei" charset="-122"/>
                        </a:rPr>
                        <a:t>19 чел. (8,37%)</a:t>
                      </a:r>
                    </a:p>
                  </a:txBody>
                  <a:tcPr marL="90000" marR="90000" marT="46800" marB="46800" anchor="ctr"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2200" b="1" i="0" u="none" strike="noStrike" cap="none" normalizeH="0" baseline="0" smtClean="0">
                          <a:ln>
                            <a:noFill/>
                          </a:ln>
                          <a:solidFill>
                            <a:srgbClr val="000000"/>
                          </a:solidFill>
                          <a:effectLst/>
                          <a:latin typeface="Calibri" pitchFamily="32" charset="0"/>
                          <a:ea typeface="Microsoft YaHei" charset="-122"/>
                        </a:rPr>
                        <a:t>71 чел. (31,28 %)</a:t>
                      </a:r>
                    </a:p>
                  </a:txBody>
                  <a:tcPr marL="90000" marR="90000" marT="46800" marB="46800" anchor="ctr"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7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2400" b="0" i="0" u="none" strike="noStrike" cap="none" normalizeH="0" baseline="0" smtClean="0">
                          <a:ln>
                            <a:noFill/>
                          </a:ln>
                          <a:solidFill>
                            <a:srgbClr val="000000"/>
                          </a:solidFill>
                          <a:effectLst/>
                          <a:latin typeface="Times New Roman" pitchFamily="16" charset="0"/>
                          <a:ea typeface="Microsoft YaHei" charset="-122"/>
                          <a:cs typeface="Arial Unicode MS" charset="0"/>
                        </a:rPr>
                        <a:t>-</a:t>
                      </a:r>
                    </a:p>
                  </a:txBody>
                  <a:tcPr marL="90000" marR="90000" marT="319104" marB="46800" anchor="ctr" horzOverflow="overflow">
                    <a:lnL>
                      <a:noFill/>
                    </a:lnL>
                    <a:lnR>
                      <a:noFill/>
                    </a:lnR>
                    <a:lnT>
                      <a:noFill/>
                    </a:lnT>
                    <a:lnB>
                      <a:noFill/>
                    </a:lnB>
                    <a:lnTlToBr>
                      <a:noFill/>
                    </a:lnTlToBr>
                    <a:lnBlToTr>
                      <a:noFill/>
                    </a:lnBlToTr>
                    <a:solidFill>
                      <a:srgbClr val="D0D8E8"/>
                    </a:solidFill>
                  </a:tcPr>
                </a:tc>
              </a:tr>
              <a:tr h="1143000">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2200" b="0" i="0" u="none" strike="noStrike" cap="none" normalizeH="0" baseline="0" smtClean="0">
                          <a:ln>
                            <a:noFill/>
                          </a:ln>
                          <a:solidFill>
                            <a:srgbClr val="000000"/>
                          </a:solidFill>
                          <a:effectLst/>
                          <a:latin typeface="Calibri" pitchFamily="32" charset="0"/>
                          <a:ea typeface="Microsoft YaHei" charset="-122"/>
                        </a:rPr>
                        <a:t>Основная школа</a:t>
                      </a:r>
                    </a:p>
                  </a:txBody>
                  <a:tcPr marL="90000" marR="90000" marT="46800" marB="46800" anchor="ctr"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2200" b="1" i="0" u="none" strike="noStrike" cap="none" normalizeH="0" baseline="0" smtClean="0">
                          <a:ln>
                            <a:noFill/>
                          </a:ln>
                          <a:solidFill>
                            <a:srgbClr val="000000"/>
                          </a:solidFill>
                          <a:effectLst/>
                          <a:latin typeface="Calibri" pitchFamily="32" charset="0"/>
                          <a:ea typeface="Microsoft YaHei" charset="-122"/>
                        </a:rPr>
                        <a:t>258</a:t>
                      </a:r>
                    </a:p>
                  </a:txBody>
                  <a:tcPr marL="90000" marR="90000" marT="46800" marB="46800" anchor="ctr"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2200" b="1" i="0" u="none" strike="noStrike" cap="none" normalizeH="0" baseline="0" smtClean="0">
                          <a:ln>
                            <a:noFill/>
                          </a:ln>
                          <a:solidFill>
                            <a:srgbClr val="000000"/>
                          </a:solidFill>
                          <a:effectLst/>
                          <a:latin typeface="Calibri" pitchFamily="32" charset="0"/>
                          <a:ea typeface="Microsoft YaHei" charset="-122"/>
                        </a:rPr>
                        <a:t>8 чел. </a:t>
                      </a:r>
                    </a:p>
                    <a:p>
                      <a:pPr marL="0" marR="0" lvl="0" indent="0" algn="ctr" defTabSz="449263" rtl="0" eaLnBrk="1" fontAlgn="base" latinLnBrk="0" hangingPunct="1">
                        <a:lnSpc>
                          <a:spcPct val="11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2200" b="1" i="0" u="none" strike="noStrike" cap="none" normalizeH="0" baseline="0" smtClean="0">
                          <a:ln>
                            <a:noFill/>
                          </a:ln>
                          <a:solidFill>
                            <a:srgbClr val="000000"/>
                          </a:solidFill>
                          <a:effectLst/>
                          <a:latin typeface="Calibri" pitchFamily="32" charset="0"/>
                          <a:ea typeface="Microsoft YaHei" charset="-122"/>
                        </a:rPr>
                        <a:t>(3,1 %)</a:t>
                      </a:r>
                    </a:p>
                  </a:txBody>
                  <a:tcPr marL="90000" marR="90000" marT="46800" marB="46800" anchor="ctr"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2200" b="1" i="0" u="none" strike="noStrike" cap="none" normalizeH="0" baseline="0" smtClean="0">
                          <a:ln>
                            <a:noFill/>
                          </a:ln>
                          <a:solidFill>
                            <a:srgbClr val="000000"/>
                          </a:solidFill>
                          <a:effectLst/>
                          <a:latin typeface="Calibri" pitchFamily="32" charset="0"/>
                          <a:ea typeface="Microsoft YaHei" charset="-122"/>
                        </a:rPr>
                        <a:t>63 чел.</a:t>
                      </a:r>
                    </a:p>
                    <a:p>
                      <a:pPr marL="0" marR="0" lvl="0" indent="0" algn="ctr" defTabSz="449263" rtl="0" eaLnBrk="1" fontAlgn="base" latinLnBrk="0" hangingPunct="1">
                        <a:lnSpc>
                          <a:spcPct val="11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2200" b="1" i="0" u="none" strike="noStrike" cap="none" normalizeH="0" baseline="0" smtClean="0">
                          <a:ln>
                            <a:noFill/>
                          </a:ln>
                          <a:solidFill>
                            <a:srgbClr val="000000"/>
                          </a:solidFill>
                          <a:effectLst/>
                          <a:latin typeface="Calibri" pitchFamily="32" charset="0"/>
                          <a:ea typeface="Microsoft YaHei" charset="-122"/>
                        </a:rPr>
                        <a:t>(24,42 %)</a:t>
                      </a:r>
                    </a:p>
                  </a:txBody>
                  <a:tcPr marL="90000" marR="90000" marT="46800" marB="46800" anchor="ctr"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2200" b="0" i="0" u="none" strike="noStrike" cap="none" normalizeH="0" baseline="0" smtClean="0">
                          <a:ln>
                            <a:noFill/>
                          </a:ln>
                          <a:solidFill>
                            <a:srgbClr val="000000"/>
                          </a:solidFill>
                          <a:effectLst/>
                          <a:latin typeface="Calibri" pitchFamily="32" charset="0"/>
                          <a:ea typeface="Microsoft YaHei" charset="-122"/>
                        </a:rPr>
                        <a:t>-</a:t>
                      </a:r>
                    </a:p>
                  </a:txBody>
                  <a:tcPr marL="90000" marR="90000" marT="46800" marB="46800" anchor="ctr" horzOverflow="overflow">
                    <a:lnL>
                      <a:noFill/>
                    </a:lnL>
                    <a:lnR>
                      <a:noFill/>
                    </a:lnR>
                    <a:lnT>
                      <a:noFill/>
                    </a:lnT>
                    <a:lnB>
                      <a:noFill/>
                    </a:lnB>
                    <a:lnTlToBr>
                      <a:noFill/>
                    </a:lnTlToBr>
                    <a:lnBlToTr>
                      <a:noFill/>
                    </a:lnBlToTr>
                    <a:solidFill>
                      <a:srgbClr val="E9EDF4"/>
                    </a:solidFill>
                  </a:tcPr>
                </a:tc>
              </a:tr>
              <a:tr h="1155700">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2200" b="0" i="0" u="none" strike="noStrike" cap="none" normalizeH="0" baseline="0" smtClean="0">
                          <a:ln>
                            <a:noFill/>
                          </a:ln>
                          <a:solidFill>
                            <a:srgbClr val="000000"/>
                          </a:solidFill>
                          <a:effectLst/>
                          <a:latin typeface="Calibri" pitchFamily="32" charset="0"/>
                          <a:ea typeface="Microsoft YaHei" charset="-122"/>
                        </a:rPr>
                        <a:t>Старшая школа</a:t>
                      </a:r>
                    </a:p>
                    <a:p>
                      <a:pPr marL="0" marR="0" lvl="0" indent="0" algn="ctr" defTabSz="449263" rtl="0" eaLnBrk="1" fontAlgn="base" latinLnBrk="0" hangingPunct="1">
                        <a:lnSpc>
                          <a:spcPct val="11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2200" b="0" i="0" u="none" strike="noStrike" cap="none" normalizeH="0" baseline="0" smtClean="0">
                        <a:ln>
                          <a:noFill/>
                        </a:ln>
                        <a:solidFill>
                          <a:srgbClr val="000000"/>
                        </a:solidFill>
                        <a:effectLst/>
                        <a:latin typeface="Calibri" pitchFamily="32" charset="0"/>
                        <a:ea typeface="Microsoft YaHei" charset="-122"/>
                      </a:endParaRPr>
                    </a:p>
                  </a:txBody>
                  <a:tcPr marL="90000" marR="90000" marT="46800" marB="46800" anchor="ctr"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2200" b="1" i="0" u="none" strike="noStrike" cap="none" normalizeH="0" baseline="0" smtClean="0">
                          <a:ln>
                            <a:noFill/>
                          </a:ln>
                          <a:solidFill>
                            <a:srgbClr val="000000"/>
                          </a:solidFill>
                          <a:effectLst/>
                          <a:latin typeface="Calibri" pitchFamily="32" charset="0"/>
                          <a:ea typeface="Microsoft YaHei" charset="-122"/>
                        </a:rPr>
                        <a:t>58</a:t>
                      </a:r>
                    </a:p>
                  </a:txBody>
                  <a:tcPr marL="90000" marR="90000" marT="46800" marB="46800" anchor="ctr"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2200" b="1" i="0" u="none" strike="noStrike" cap="none" normalizeH="0" baseline="0" smtClean="0">
                          <a:ln>
                            <a:noFill/>
                          </a:ln>
                          <a:solidFill>
                            <a:srgbClr val="000000"/>
                          </a:solidFill>
                          <a:effectLst/>
                          <a:latin typeface="Calibri" pitchFamily="32" charset="0"/>
                          <a:ea typeface="Microsoft YaHei" charset="-122"/>
                        </a:rPr>
                        <a:t>1 чел.</a:t>
                      </a:r>
                    </a:p>
                    <a:p>
                      <a:pPr marL="0" marR="0" lvl="0" indent="0" algn="ctr" defTabSz="449263" rtl="0" eaLnBrk="1" fontAlgn="base" latinLnBrk="0" hangingPunct="1">
                        <a:lnSpc>
                          <a:spcPct val="11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2200" b="1" i="0" u="none" strike="noStrike" cap="none" normalizeH="0" baseline="0" smtClean="0">
                          <a:ln>
                            <a:noFill/>
                          </a:ln>
                          <a:solidFill>
                            <a:srgbClr val="000000"/>
                          </a:solidFill>
                          <a:effectLst/>
                          <a:latin typeface="Calibri" pitchFamily="32" charset="0"/>
                          <a:ea typeface="Microsoft YaHei" charset="-122"/>
                        </a:rPr>
                        <a:t>1,72 %)</a:t>
                      </a:r>
                    </a:p>
                  </a:txBody>
                  <a:tcPr marL="90000" marR="90000" marT="46800" marB="46800" anchor="ctr"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2200" b="1" i="0" u="none" strike="noStrike" cap="none" normalizeH="0" baseline="0" smtClean="0">
                          <a:ln>
                            <a:noFill/>
                          </a:ln>
                          <a:solidFill>
                            <a:srgbClr val="000000"/>
                          </a:solidFill>
                          <a:effectLst/>
                          <a:latin typeface="Calibri" pitchFamily="32" charset="0"/>
                          <a:ea typeface="Microsoft YaHei" charset="-122"/>
                        </a:rPr>
                        <a:t>8 чел.</a:t>
                      </a:r>
                    </a:p>
                    <a:p>
                      <a:pPr marL="0" marR="0" lvl="0" indent="0" algn="ctr" defTabSz="449263" rtl="0" eaLnBrk="1" fontAlgn="base" latinLnBrk="0" hangingPunct="1">
                        <a:lnSpc>
                          <a:spcPct val="11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2200" b="1" i="0" u="none" strike="noStrike" cap="none" normalizeH="0" baseline="0" smtClean="0">
                          <a:ln>
                            <a:noFill/>
                          </a:ln>
                          <a:solidFill>
                            <a:srgbClr val="000000"/>
                          </a:solidFill>
                          <a:effectLst/>
                          <a:latin typeface="Calibri" pitchFamily="32" charset="0"/>
                          <a:ea typeface="Microsoft YaHei" charset="-122"/>
                        </a:rPr>
                        <a:t>(13,8 %0</a:t>
                      </a:r>
                    </a:p>
                  </a:txBody>
                  <a:tcPr marL="90000" marR="90000" marT="46800" marB="46800" anchor="ctr"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2200" b="0" i="0" u="none" strike="noStrike" cap="none" normalizeH="0" baseline="0" smtClean="0">
                          <a:ln>
                            <a:noFill/>
                          </a:ln>
                          <a:solidFill>
                            <a:srgbClr val="000000"/>
                          </a:solidFill>
                          <a:effectLst/>
                          <a:latin typeface="Calibri" pitchFamily="32" charset="0"/>
                          <a:ea typeface="Microsoft YaHei" charset="-122"/>
                        </a:rPr>
                        <a:t>-</a:t>
                      </a:r>
                    </a:p>
                  </a:txBody>
                  <a:tcPr marL="90000" marR="90000" marT="46800" marB="46800" anchor="ctr" horzOverflow="overflow">
                    <a:lnL>
                      <a:noFill/>
                    </a:lnL>
                    <a:lnR>
                      <a:noFill/>
                    </a:lnR>
                    <a:lnT>
                      <a:noFill/>
                    </a:lnT>
                    <a:lnB>
                      <a:noFill/>
                    </a:lnB>
                    <a:lnTlToBr>
                      <a:noFill/>
                    </a:lnTlToBr>
                    <a:lnBlToTr>
                      <a:noFill/>
                    </a:lnBlToTr>
                    <a:solidFill>
                      <a:srgbClr val="E9EDF4"/>
                    </a:solid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1"/>
          <p:cNvSpPr txBox="1">
            <a:spLocks noChangeArrowheads="1"/>
          </p:cNvSpPr>
          <p:nvPr/>
        </p:nvSpPr>
        <p:spPr bwMode="auto">
          <a:xfrm>
            <a:off x="457200" y="-85725"/>
            <a:ext cx="8229600" cy="868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ctr">
              <a:buClrTx/>
              <a:buFontTx/>
              <a:buNone/>
            </a:pPr>
            <a:r>
              <a:rPr lang="ru-RU" altLang="ru-RU" sz="3600" b="1" dirty="0">
                <a:solidFill>
                  <a:srgbClr val="000000"/>
                </a:solidFill>
                <a:latin typeface="Calibri" pitchFamily="32" charset="0"/>
              </a:rPr>
              <a:t>Сведения о результатах ЕГЭ 2014</a:t>
            </a:r>
          </a:p>
        </p:txBody>
      </p:sp>
      <p:graphicFrame>
        <p:nvGraphicFramePr>
          <p:cNvPr id="9218" name="Group 2"/>
          <p:cNvGraphicFramePr>
            <a:graphicFrameLocks noGrp="1"/>
          </p:cNvGraphicFramePr>
          <p:nvPr>
            <p:extLst>
              <p:ext uri="{D42A27DB-BD31-4B8C-83A1-F6EECF244321}">
                <p14:modId xmlns:p14="http://schemas.microsoft.com/office/powerpoint/2010/main" val="2477995115"/>
              </p:ext>
            </p:extLst>
          </p:nvPr>
        </p:nvGraphicFramePr>
        <p:xfrm>
          <a:off x="568325" y="762000"/>
          <a:ext cx="8213725" cy="5955001"/>
        </p:xfrm>
        <a:graphic>
          <a:graphicData uri="http://schemas.openxmlformats.org/drawingml/2006/table">
            <a:tbl>
              <a:tblPr/>
              <a:tblGrid>
                <a:gridCol w="3384550"/>
                <a:gridCol w="1660525"/>
                <a:gridCol w="1655763"/>
                <a:gridCol w="1512887"/>
              </a:tblGrid>
              <a:tr h="728663">
                <a:tc rowSpan="2">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71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dirty="0" smtClean="0">
                          <a:ln>
                            <a:noFill/>
                          </a:ln>
                          <a:solidFill>
                            <a:srgbClr val="FFFFFF"/>
                          </a:solidFill>
                          <a:effectLst/>
                          <a:latin typeface="Arial" charset="0"/>
                          <a:ea typeface="Microsoft YaHei" charset="-122"/>
                        </a:rPr>
                        <a:t>Предмет</a:t>
                      </a:r>
                    </a:p>
                  </a:txBody>
                  <a:tcPr marL="90000" marR="90000" marT="270252" marB="46800" anchor="ctr" horzOverflow="overflow">
                    <a:lnL>
                      <a:noFill/>
                    </a:lnL>
                    <a:lnR>
                      <a:noFill/>
                    </a:lnR>
                    <a:lnT>
                      <a:noFill/>
                    </a:lnT>
                    <a:lnB>
                      <a:noFill/>
                    </a:lnB>
                    <a:lnTlToBr>
                      <a:noFill/>
                    </a:lnTlToBr>
                    <a:lnBlToTr>
                      <a:noFill/>
                    </a:lnBlToTr>
                    <a:solidFill>
                      <a:srgbClr val="4F81BD"/>
                    </a:solidFill>
                  </a:tcPr>
                </a:tc>
                <a:tc rowSpan="2">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71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FFFFFF"/>
                          </a:solidFill>
                          <a:effectLst/>
                          <a:latin typeface="Arial" charset="0"/>
                          <a:ea typeface="Microsoft YaHei" charset="-122"/>
                        </a:rPr>
                        <a:t>Всего сдавали</a:t>
                      </a:r>
                    </a:p>
                  </a:txBody>
                  <a:tcPr marL="90000" marR="90000" marT="270252" marB="46800" anchor="ctr" horzOverflow="overflow">
                    <a:lnL>
                      <a:noFill/>
                    </a:lnL>
                    <a:lnR>
                      <a:noFill/>
                    </a:lnR>
                    <a:lnT>
                      <a:noFill/>
                    </a:lnT>
                    <a:lnB>
                      <a:noFill/>
                    </a:lnB>
                    <a:lnTlToBr>
                      <a:noFill/>
                    </a:lnTlToBr>
                    <a:lnBlToTr>
                      <a:noFill/>
                    </a:lnBlToTr>
                    <a:solidFill>
                      <a:srgbClr val="C0504D"/>
                    </a:solidFill>
                  </a:tcPr>
                </a:tc>
                <a:tc gridSpan="2">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71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800" b="0" i="0" u="none" strike="noStrike" cap="none" normalizeH="0" baseline="0" smtClean="0">
                        <a:ln>
                          <a:noFill/>
                        </a:ln>
                        <a:solidFill>
                          <a:srgbClr val="FFFFFF"/>
                        </a:solidFill>
                        <a:effectLst/>
                        <a:latin typeface="Arial" charset="0"/>
                        <a:ea typeface="Microsoft YaHei" charset="-122"/>
                      </a:endParaRPr>
                    </a:p>
                    <a:p>
                      <a:pPr marL="0" marR="0" lvl="0" indent="0" algn="ctr" defTabSz="449263" rtl="0" eaLnBrk="1" fontAlgn="base" latinLnBrk="0" hangingPunct="1">
                        <a:lnSpc>
                          <a:spcPct val="71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FFFFFF"/>
                          </a:solidFill>
                          <a:effectLst/>
                          <a:latin typeface="Arial" charset="0"/>
                          <a:ea typeface="Microsoft YaHei" charset="-122"/>
                        </a:rPr>
                        <a:t>Получили оценки</a:t>
                      </a:r>
                    </a:p>
                  </a:txBody>
                  <a:tcPr marL="90000" marR="90000" marT="270252" marB="46800" anchor="ctr" horzOverflow="overflow">
                    <a:lnL>
                      <a:noFill/>
                    </a:lnL>
                    <a:lnR>
                      <a:noFill/>
                    </a:lnR>
                    <a:lnT>
                      <a:noFill/>
                    </a:lnT>
                    <a:lnB>
                      <a:noFill/>
                    </a:lnB>
                    <a:lnTlToBr>
                      <a:noFill/>
                    </a:lnTlToBr>
                    <a:lnBlToTr>
                      <a:noFill/>
                    </a:lnBlToTr>
                    <a:solidFill>
                      <a:srgbClr val="4F81BD"/>
                    </a:solidFill>
                  </a:tcPr>
                </a:tc>
                <a:tc hMerge="1">
                  <a:txBody>
                    <a:bodyPr/>
                    <a:lstStyle/>
                    <a:p>
                      <a:endParaRPr lang="ru-RU"/>
                    </a:p>
                  </a:txBody>
                  <a:tcPr/>
                </a:tc>
              </a:tr>
              <a:tr h="1041400">
                <a:tc vMerge="1">
                  <a:txBody>
                    <a:bodyPr/>
                    <a:lstStyle/>
                    <a:p>
                      <a:endParaRPr lang="ru-RU"/>
                    </a:p>
                  </a:txBody>
                  <a:tcPr/>
                </a:tc>
                <a:tc vMerge="1">
                  <a:txBody>
                    <a:bodyPr/>
                    <a:lstStyle/>
                    <a:p>
                      <a:endParaRPr lang="ru-RU"/>
                    </a:p>
                  </a:txBody>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71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dirty="0" smtClean="0">
                          <a:ln>
                            <a:noFill/>
                          </a:ln>
                          <a:solidFill>
                            <a:srgbClr val="FF0000"/>
                          </a:solidFill>
                          <a:effectLst/>
                          <a:latin typeface="Arial" charset="0"/>
                          <a:ea typeface="Microsoft YaHei" charset="-122"/>
                        </a:rPr>
                        <a:t>Выше минимально </a:t>
                      </a:r>
                      <a:r>
                        <a:rPr kumimoji="0" lang="ru-RU" altLang="ru-RU" sz="1800" b="0" i="0" u="none" strike="noStrike" cap="none" normalizeH="0" baseline="0" dirty="0" err="1" smtClean="0">
                          <a:ln>
                            <a:noFill/>
                          </a:ln>
                          <a:solidFill>
                            <a:srgbClr val="FF0000"/>
                          </a:solidFill>
                          <a:effectLst/>
                          <a:latin typeface="Arial" charset="0"/>
                          <a:ea typeface="Microsoft YaHei" charset="-122"/>
                        </a:rPr>
                        <a:t>го</a:t>
                      </a:r>
                      <a:r>
                        <a:rPr kumimoji="0" lang="ru-RU" altLang="ru-RU" sz="1800" b="0" i="0" u="none" strike="noStrike" cap="none" normalizeH="0" baseline="0" dirty="0" smtClean="0">
                          <a:ln>
                            <a:noFill/>
                          </a:ln>
                          <a:solidFill>
                            <a:srgbClr val="FF0000"/>
                          </a:solidFill>
                          <a:effectLst/>
                          <a:latin typeface="Arial" charset="0"/>
                          <a:ea typeface="Microsoft YaHei" charset="-122"/>
                        </a:rPr>
                        <a:t> балла</a:t>
                      </a:r>
                    </a:p>
                  </a:txBody>
                  <a:tcPr marL="90000" marR="90000" marT="270252" marB="46800" anchor="ctr"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71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0" i="0" u="none" strike="noStrike" cap="none" normalizeH="0" baseline="0" smtClean="0">
                          <a:ln>
                            <a:noFill/>
                          </a:ln>
                          <a:solidFill>
                            <a:srgbClr val="FF0000"/>
                          </a:solidFill>
                          <a:effectLst/>
                          <a:latin typeface="Arial" charset="0"/>
                          <a:ea typeface="Microsoft YaHei" charset="-122"/>
                        </a:rPr>
                        <a:t>Ниже минимального балла</a:t>
                      </a:r>
                    </a:p>
                  </a:txBody>
                  <a:tcPr marL="90000" marR="90000" marT="270252" marB="46800" anchor="ctr" horzOverflow="overflow">
                    <a:lnL>
                      <a:noFill/>
                    </a:lnL>
                    <a:lnR>
                      <a:noFill/>
                    </a:lnR>
                    <a:lnT>
                      <a:noFill/>
                    </a:lnT>
                    <a:lnB>
                      <a:noFill/>
                    </a:lnB>
                    <a:lnTlToBr>
                      <a:noFill/>
                    </a:lnTlToBr>
                    <a:lnBlToTr>
                      <a:noFill/>
                    </a:lnBlToTr>
                    <a:solidFill>
                      <a:srgbClr val="D0D8E8"/>
                    </a:solidFill>
                  </a:tcPr>
                </a:tc>
              </a:tr>
              <a:tr h="438150">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Математика</a:t>
                      </a:r>
                    </a:p>
                  </a:txBody>
                  <a:tcPr marL="90000" marR="90000" marT="46800" marB="46800"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29</a:t>
                      </a:r>
                    </a:p>
                  </a:txBody>
                  <a:tcPr marL="90000" marR="90000" marT="68760" marB="46800"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29</a:t>
                      </a:r>
                    </a:p>
                  </a:txBody>
                  <a:tcPr marL="90000" marR="90000" marT="68760" marB="46800"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a:t>
                      </a:r>
                    </a:p>
                  </a:txBody>
                  <a:tcPr marL="90000" marR="90000" marT="68760" marB="46800" horzOverflow="overflow">
                    <a:lnL>
                      <a:noFill/>
                    </a:lnL>
                    <a:lnR>
                      <a:noFill/>
                    </a:lnR>
                    <a:lnT>
                      <a:noFill/>
                    </a:lnT>
                    <a:lnB>
                      <a:noFill/>
                    </a:lnB>
                    <a:lnTlToBr>
                      <a:noFill/>
                    </a:lnTlToBr>
                    <a:lnBlToTr>
                      <a:noFill/>
                    </a:lnBlToTr>
                    <a:solidFill>
                      <a:srgbClr val="E9EDF4"/>
                    </a:solidFill>
                  </a:tcPr>
                </a:tc>
              </a:tr>
              <a:tr h="484188">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Русский язык</a:t>
                      </a:r>
                    </a:p>
                  </a:txBody>
                  <a:tcPr marL="90000" marR="90000" marT="46800" marB="46800"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29</a:t>
                      </a:r>
                    </a:p>
                  </a:txBody>
                  <a:tcPr marL="90000" marR="90000" marT="68760" marB="46800"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29</a:t>
                      </a:r>
                    </a:p>
                  </a:txBody>
                  <a:tcPr marL="90000" marR="90000" marT="68760" marB="46800"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a:t>
                      </a:r>
                    </a:p>
                  </a:txBody>
                  <a:tcPr marL="90000" marR="90000" marT="68760" marB="46800" horzOverflow="overflow">
                    <a:lnL>
                      <a:noFill/>
                    </a:lnL>
                    <a:lnR>
                      <a:noFill/>
                    </a:lnR>
                    <a:lnT>
                      <a:noFill/>
                    </a:lnT>
                    <a:lnB>
                      <a:noFill/>
                    </a:lnB>
                    <a:lnTlToBr>
                      <a:noFill/>
                    </a:lnTlToBr>
                    <a:lnBlToTr>
                      <a:noFill/>
                    </a:lnBlToTr>
                    <a:solidFill>
                      <a:srgbClr val="E9EDF4"/>
                    </a:solidFill>
                  </a:tcPr>
                </a:tc>
              </a:tr>
              <a:tr h="485775">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История</a:t>
                      </a:r>
                    </a:p>
                  </a:txBody>
                  <a:tcPr marL="90000" marR="90000" marT="46800" marB="46800"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9</a:t>
                      </a:r>
                    </a:p>
                  </a:txBody>
                  <a:tcPr marL="90000" marR="90000" marT="68760" marB="46800"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5</a:t>
                      </a:r>
                    </a:p>
                  </a:txBody>
                  <a:tcPr marL="90000" marR="90000" marT="68760" marB="46800"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4</a:t>
                      </a:r>
                    </a:p>
                  </a:txBody>
                  <a:tcPr marL="90000" marR="90000" marT="68760" marB="46800" horzOverflow="overflow">
                    <a:lnL>
                      <a:noFill/>
                    </a:lnL>
                    <a:lnR>
                      <a:noFill/>
                    </a:lnR>
                    <a:lnT>
                      <a:noFill/>
                    </a:lnT>
                    <a:lnB>
                      <a:noFill/>
                    </a:lnB>
                    <a:lnTlToBr>
                      <a:noFill/>
                    </a:lnTlToBr>
                    <a:lnBlToTr>
                      <a:noFill/>
                    </a:lnBlToTr>
                    <a:solidFill>
                      <a:srgbClr val="E9EDF4"/>
                    </a:solidFill>
                  </a:tcPr>
                </a:tc>
              </a:tr>
              <a:tr h="474663">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Английский язык</a:t>
                      </a:r>
                    </a:p>
                  </a:txBody>
                  <a:tcPr marL="90000" marR="90000" marT="46800" marB="46800"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1</a:t>
                      </a:r>
                    </a:p>
                  </a:txBody>
                  <a:tcPr marL="90000" marR="90000" marT="68760" marB="46800"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1</a:t>
                      </a:r>
                    </a:p>
                  </a:txBody>
                  <a:tcPr marL="90000" marR="90000" marT="68760" marB="46800"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a:t>
                      </a:r>
                    </a:p>
                  </a:txBody>
                  <a:tcPr marL="90000" marR="90000" marT="68760" marB="46800" horzOverflow="overflow">
                    <a:lnL>
                      <a:noFill/>
                    </a:lnL>
                    <a:lnR>
                      <a:noFill/>
                    </a:lnR>
                    <a:lnT>
                      <a:noFill/>
                    </a:lnT>
                    <a:lnB>
                      <a:noFill/>
                    </a:lnB>
                    <a:lnTlToBr>
                      <a:noFill/>
                    </a:lnTlToBr>
                    <a:lnBlToTr>
                      <a:noFill/>
                    </a:lnBlToTr>
                    <a:solidFill>
                      <a:srgbClr val="D0D8E8"/>
                    </a:solidFill>
                  </a:tcPr>
                </a:tc>
              </a:tr>
              <a:tr h="476250">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География</a:t>
                      </a:r>
                    </a:p>
                  </a:txBody>
                  <a:tcPr marL="0" marR="0" marT="0" marB="0" horzOverflow="overflow">
                    <a:lnL>
                      <a:noFill/>
                    </a:lnL>
                    <a:lnR>
                      <a:noFill/>
                    </a:lnR>
                    <a:lnT>
                      <a:noFill/>
                    </a:lnT>
                    <a:lnB>
                      <a:noFill/>
                    </a:lnB>
                    <a:lnTlToBr>
                      <a:noFill/>
                    </a:lnTlToBr>
                    <a:lnBlToTr>
                      <a:noFill/>
                    </a:lnBlToTr>
                    <a:solidFill>
                      <a:srgbClr val="99CCFF"/>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1</a:t>
                      </a:r>
                    </a:p>
                  </a:txBody>
                  <a:tcPr marL="0" marR="0" marT="15840" marB="0" horzOverflow="overflow">
                    <a:lnL>
                      <a:noFill/>
                    </a:lnL>
                    <a:lnR>
                      <a:noFill/>
                    </a:lnR>
                    <a:lnT>
                      <a:noFill/>
                    </a:lnT>
                    <a:lnB>
                      <a:noFill/>
                    </a:lnB>
                    <a:lnTlToBr>
                      <a:noFill/>
                    </a:lnTlToBr>
                    <a:lnBlToTr>
                      <a:noFill/>
                    </a:lnBlToTr>
                    <a:solidFill>
                      <a:srgbClr val="99CCFF"/>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1</a:t>
                      </a:r>
                    </a:p>
                  </a:txBody>
                  <a:tcPr marL="0" marR="0" marT="15840" marB="0" horzOverflow="overflow">
                    <a:lnL>
                      <a:noFill/>
                    </a:lnL>
                    <a:lnR>
                      <a:noFill/>
                    </a:lnR>
                    <a:lnT>
                      <a:noFill/>
                    </a:lnT>
                    <a:lnB>
                      <a:noFill/>
                    </a:lnB>
                    <a:lnTlToBr>
                      <a:noFill/>
                    </a:lnTlToBr>
                    <a:lnBlToTr>
                      <a:noFill/>
                    </a:lnBlToTr>
                    <a:solidFill>
                      <a:srgbClr val="99CCFF"/>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a:t>
                      </a:r>
                    </a:p>
                  </a:txBody>
                  <a:tcPr marL="0" marR="0" marT="15840" marB="0" horzOverflow="overflow">
                    <a:lnL>
                      <a:noFill/>
                    </a:lnL>
                    <a:lnR>
                      <a:noFill/>
                    </a:lnR>
                    <a:lnT>
                      <a:noFill/>
                    </a:lnT>
                    <a:lnB>
                      <a:noFill/>
                    </a:lnB>
                    <a:lnTlToBr>
                      <a:noFill/>
                    </a:lnTlToBr>
                    <a:lnBlToTr>
                      <a:noFill/>
                    </a:lnBlToTr>
                    <a:solidFill>
                      <a:srgbClr val="99CCFF"/>
                    </a:solidFill>
                  </a:tcPr>
                </a:tc>
              </a:tr>
              <a:tr h="474663">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Физика</a:t>
                      </a:r>
                    </a:p>
                  </a:txBody>
                  <a:tcPr marL="90000" marR="90000" marT="46800" marB="46800"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1</a:t>
                      </a:r>
                    </a:p>
                  </a:txBody>
                  <a:tcPr marL="90000" marR="90000" marT="68760" marB="46800"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1</a:t>
                      </a:r>
                    </a:p>
                  </a:txBody>
                  <a:tcPr marL="90000" marR="90000" marT="68760" marB="46800"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800" b="1" i="0" u="none" strike="noStrike" cap="none" normalizeH="0" baseline="0" smtClean="0">
                        <a:ln>
                          <a:noFill/>
                        </a:ln>
                        <a:solidFill>
                          <a:srgbClr val="000000"/>
                        </a:solidFill>
                        <a:effectLst/>
                        <a:latin typeface="Calibri" pitchFamily="32" charset="0"/>
                        <a:ea typeface="Microsoft YaHei" charset="-122"/>
                      </a:endParaRPr>
                    </a:p>
                  </a:txBody>
                  <a:tcPr marL="90000" marR="90000" marT="68760" marB="46800" horzOverflow="overflow">
                    <a:lnL>
                      <a:noFill/>
                    </a:lnL>
                    <a:lnR>
                      <a:noFill/>
                    </a:lnR>
                    <a:lnT>
                      <a:noFill/>
                    </a:lnT>
                    <a:lnB>
                      <a:noFill/>
                    </a:lnB>
                    <a:lnTlToBr>
                      <a:noFill/>
                    </a:lnTlToBr>
                    <a:lnBlToTr>
                      <a:noFill/>
                    </a:lnBlToTr>
                    <a:solidFill>
                      <a:srgbClr val="D0D8E8"/>
                    </a:solidFill>
                  </a:tcPr>
                </a:tc>
              </a:tr>
              <a:tr h="425450">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Обществознание</a:t>
                      </a:r>
                    </a:p>
                  </a:txBody>
                  <a:tcPr marL="90000" marR="90000" marT="46800" marB="46800"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28</a:t>
                      </a:r>
                    </a:p>
                  </a:txBody>
                  <a:tcPr marL="90000" marR="90000" marT="68760" marB="46800"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24</a:t>
                      </a:r>
                    </a:p>
                  </a:txBody>
                  <a:tcPr marL="90000" marR="90000" marT="68760" marB="46800"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4</a:t>
                      </a:r>
                    </a:p>
                  </a:txBody>
                  <a:tcPr marL="90000" marR="90000" marT="68760" marB="46800" horzOverflow="overflow">
                    <a:lnL>
                      <a:noFill/>
                    </a:lnL>
                    <a:lnR>
                      <a:noFill/>
                    </a:lnR>
                    <a:lnT>
                      <a:noFill/>
                    </a:lnT>
                    <a:lnB>
                      <a:noFill/>
                    </a:lnB>
                    <a:lnTlToBr>
                      <a:noFill/>
                    </a:lnTlToBr>
                    <a:lnBlToTr>
                      <a:noFill/>
                    </a:lnBlToTr>
                    <a:solidFill>
                      <a:srgbClr val="E9EDF4"/>
                    </a:solidFill>
                  </a:tcPr>
                </a:tc>
              </a:tr>
              <a:tr h="415925">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Биология</a:t>
                      </a:r>
                    </a:p>
                  </a:txBody>
                  <a:tcPr marL="90000" marR="90000" marT="46800" marB="46800"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4</a:t>
                      </a:r>
                    </a:p>
                  </a:txBody>
                  <a:tcPr marL="90000" marR="90000" marT="68760" marB="46800"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3</a:t>
                      </a:r>
                    </a:p>
                  </a:txBody>
                  <a:tcPr marL="90000" marR="90000" marT="68760" marB="46800"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1</a:t>
                      </a:r>
                    </a:p>
                  </a:txBody>
                  <a:tcPr marL="90000" marR="90000" marT="68760" marB="46800" horzOverflow="overflow">
                    <a:lnL>
                      <a:noFill/>
                    </a:lnL>
                    <a:lnR>
                      <a:noFill/>
                    </a:lnR>
                    <a:lnT>
                      <a:noFill/>
                    </a:lnT>
                    <a:lnB>
                      <a:noFill/>
                    </a:lnB>
                    <a:lnTlToBr>
                      <a:noFill/>
                    </a:lnTlToBr>
                    <a:lnBlToTr>
                      <a:noFill/>
                    </a:lnBlToTr>
                    <a:solidFill>
                      <a:srgbClr val="D0D8E8"/>
                    </a:solidFill>
                  </a:tcPr>
                </a:tc>
              </a:tr>
              <a:tr h="458788">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l" defTabSz="449263" rtl="0" eaLnBrk="1" fontAlgn="base" latinLnBrk="0" hangingPunct="1">
                        <a:lnSpc>
                          <a:spcPct val="7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2400" b="0" i="0" u="none" strike="noStrike" cap="none" normalizeH="0" baseline="0" smtClean="0">
                        <a:ln>
                          <a:noFill/>
                        </a:ln>
                        <a:solidFill>
                          <a:srgbClr val="000000"/>
                        </a:solidFill>
                        <a:effectLst/>
                        <a:latin typeface="Times New Roman" pitchFamily="16" charset="0"/>
                        <a:ea typeface="Microsoft YaHei" charset="-122"/>
                        <a:cs typeface="Arial Unicode MS" charset="0"/>
                      </a:endParaRPr>
                    </a:p>
                  </a:txBody>
                  <a:tcPr marL="0" marR="0" marT="208728" marB="0" horzOverflow="overflow">
                    <a:lnL>
                      <a:noFill/>
                    </a:lnL>
                    <a:lnR>
                      <a:noFill/>
                    </a:lnR>
                    <a:lnT>
                      <a:noFill/>
                    </a:lnT>
                    <a:lnB>
                      <a:noFill/>
                    </a:lnB>
                    <a:lnTlToBr>
                      <a:noFill/>
                    </a:lnTlToBr>
                    <a:lnBlToTr>
                      <a:noFill/>
                    </a:lnBlToTr>
                    <a:solidFill>
                      <a:srgbClr val="99CCFF"/>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l" defTabSz="449263" rtl="0" eaLnBrk="1" fontAlgn="base" latinLnBrk="0" hangingPunct="1">
                        <a:lnSpc>
                          <a:spcPct val="7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2400" b="0" i="0" u="none" strike="noStrike" cap="none" normalizeH="0" baseline="0" smtClean="0">
                        <a:ln>
                          <a:noFill/>
                        </a:ln>
                        <a:solidFill>
                          <a:srgbClr val="000000"/>
                        </a:solidFill>
                        <a:effectLst/>
                        <a:latin typeface="Times New Roman" pitchFamily="16" charset="0"/>
                        <a:ea typeface="Microsoft YaHei" charset="-122"/>
                        <a:cs typeface="Arial Unicode MS" charset="0"/>
                      </a:endParaRPr>
                    </a:p>
                  </a:txBody>
                  <a:tcPr marL="0" marR="0" marT="224568" marB="0" horzOverflow="overflow">
                    <a:lnL>
                      <a:noFill/>
                    </a:lnL>
                    <a:lnR>
                      <a:noFill/>
                    </a:lnR>
                    <a:lnT>
                      <a:noFill/>
                    </a:lnT>
                    <a:lnB>
                      <a:noFill/>
                    </a:lnB>
                    <a:lnTlToBr>
                      <a:noFill/>
                    </a:lnTlToBr>
                    <a:lnBlToTr>
                      <a:noFill/>
                    </a:lnBlToTr>
                    <a:solidFill>
                      <a:srgbClr val="99CCFF"/>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l" defTabSz="449263" rtl="0" eaLnBrk="1" fontAlgn="base" latinLnBrk="0" hangingPunct="1">
                        <a:lnSpc>
                          <a:spcPct val="7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2400" b="0" i="0" u="none" strike="noStrike" cap="none" normalizeH="0" baseline="0" smtClean="0">
                        <a:ln>
                          <a:noFill/>
                        </a:ln>
                        <a:solidFill>
                          <a:srgbClr val="000000"/>
                        </a:solidFill>
                        <a:effectLst/>
                        <a:latin typeface="Times New Roman" pitchFamily="16" charset="0"/>
                        <a:ea typeface="Microsoft YaHei" charset="-122"/>
                        <a:cs typeface="Arial Unicode MS" charset="0"/>
                      </a:endParaRPr>
                    </a:p>
                  </a:txBody>
                  <a:tcPr marL="0" marR="0" marT="224568" marB="0" horzOverflow="overflow">
                    <a:lnL>
                      <a:noFill/>
                    </a:lnL>
                    <a:lnR>
                      <a:noFill/>
                    </a:lnR>
                    <a:lnT>
                      <a:noFill/>
                    </a:lnT>
                    <a:lnB>
                      <a:noFill/>
                    </a:lnB>
                    <a:lnTlToBr>
                      <a:noFill/>
                    </a:lnTlToBr>
                    <a:lnBlToTr>
                      <a:noFill/>
                    </a:lnBlToTr>
                    <a:solidFill>
                      <a:srgbClr val="99CCFF"/>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l" defTabSz="449263" rtl="0" eaLnBrk="1" fontAlgn="base" latinLnBrk="0" hangingPunct="1">
                        <a:lnSpc>
                          <a:spcPct val="7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2400" b="0" i="0" u="none" strike="noStrike" cap="none" normalizeH="0" baseline="0" smtClean="0">
                        <a:ln>
                          <a:noFill/>
                        </a:ln>
                        <a:solidFill>
                          <a:srgbClr val="000000"/>
                        </a:solidFill>
                        <a:effectLst/>
                        <a:latin typeface="Times New Roman" pitchFamily="16" charset="0"/>
                        <a:ea typeface="Microsoft YaHei" charset="-122"/>
                        <a:cs typeface="Arial Unicode MS" charset="0"/>
                      </a:endParaRPr>
                    </a:p>
                  </a:txBody>
                  <a:tcPr marL="0" marR="0" marT="224568" marB="0" horzOverflow="overflow">
                    <a:lnL>
                      <a:noFill/>
                    </a:lnL>
                    <a:lnR>
                      <a:noFill/>
                    </a:lnR>
                    <a:lnT>
                      <a:noFill/>
                    </a:lnT>
                    <a:lnB>
                      <a:noFill/>
                    </a:lnB>
                    <a:lnTlToBr>
                      <a:noFill/>
                    </a:lnTlToBr>
                    <a:lnBlToTr>
                      <a:noFill/>
                    </a:lnBlToTr>
                    <a:solidFill>
                      <a:srgbClr val="99CCFF"/>
                    </a:solid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p:cNvSpPr txBox="1">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ctr">
              <a:buClrTx/>
              <a:buFontTx/>
              <a:buNone/>
            </a:pPr>
            <a:r>
              <a:rPr lang="ru-RU" altLang="ru-RU" sz="3600" b="1" dirty="0">
                <a:solidFill>
                  <a:srgbClr val="000000"/>
                </a:solidFill>
                <a:latin typeface="Calibri" pitchFamily="32" charset="0"/>
              </a:rPr>
              <a:t>Сведения о продолжении обучения</a:t>
            </a:r>
          </a:p>
        </p:txBody>
      </p:sp>
      <p:graphicFrame>
        <p:nvGraphicFramePr>
          <p:cNvPr id="10242" name="Group 2"/>
          <p:cNvGraphicFramePr>
            <a:graphicFrameLocks noGrp="1"/>
          </p:cNvGraphicFramePr>
          <p:nvPr/>
        </p:nvGraphicFramePr>
        <p:xfrm>
          <a:off x="457200" y="1260475"/>
          <a:ext cx="8366125" cy="5570538"/>
        </p:xfrm>
        <a:graphic>
          <a:graphicData uri="http://schemas.openxmlformats.org/drawingml/2006/table">
            <a:tbl>
              <a:tblPr/>
              <a:tblGrid>
                <a:gridCol w="2176463"/>
                <a:gridCol w="1077912"/>
                <a:gridCol w="854075"/>
                <a:gridCol w="2468563"/>
                <a:gridCol w="1789112"/>
              </a:tblGrid>
              <a:tr h="1003300">
                <a:tc gridSpan="2">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FFFFFF"/>
                          </a:solidFill>
                          <a:effectLst/>
                          <a:latin typeface="Calibri" pitchFamily="32" charset="0"/>
                          <a:ea typeface="Microsoft YaHei" charset="-122"/>
                        </a:rPr>
                        <a:t>9 класс</a:t>
                      </a:r>
                    </a:p>
                    <a:p>
                      <a:pPr marL="0" marR="0" lvl="0" indent="0" algn="ctr" defTabSz="449263" rtl="0" eaLnBrk="1" fontAlgn="base" latinLnBrk="0" hangingPunct="1">
                        <a:lnSpc>
                          <a:spcPct val="11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FFFFFF"/>
                          </a:solidFill>
                          <a:effectLst/>
                          <a:latin typeface="Calibri" pitchFamily="32" charset="0"/>
                          <a:ea typeface="Microsoft YaHei" charset="-122"/>
                        </a:rPr>
                        <a:t> 29 человек</a:t>
                      </a:r>
                    </a:p>
                  </a:txBody>
                  <a:tcPr marL="90000" marR="90000" marT="46800" marB="46800" anchor="ctr" horzOverflow="overflow">
                    <a:lnL>
                      <a:noFill/>
                    </a:lnL>
                    <a:lnR>
                      <a:noFill/>
                    </a:lnR>
                    <a:lnT>
                      <a:noFill/>
                    </a:lnT>
                    <a:lnB>
                      <a:noFill/>
                    </a:lnB>
                    <a:lnTlToBr>
                      <a:noFill/>
                    </a:lnTlToBr>
                    <a:lnBlToTr>
                      <a:noFill/>
                    </a:lnBlToTr>
                    <a:solidFill>
                      <a:srgbClr val="4F81BD"/>
                    </a:solidFill>
                  </a:tcPr>
                </a:tc>
                <a:tc hMerge="1">
                  <a:txBody>
                    <a:bodyPr/>
                    <a:lstStyle/>
                    <a:p>
                      <a:endParaRPr lang="ru-RU"/>
                    </a:p>
                  </a:txBody>
                  <a:tcPr/>
                </a:tc>
                <a:tc rowSpan="5">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800" b="1" i="0" u="none" strike="noStrike" cap="none" normalizeH="0" baseline="0" smtClean="0">
                        <a:ln>
                          <a:noFill/>
                        </a:ln>
                        <a:solidFill>
                          <a:srgbClr val="FFFFFF"/>
                        </a:solidFill>
                        <a:effectLst/>
                        <a:latin typeface="Calibri" pitchFamily="32" charset="0"/>
                        <a:ea typeface="Microsoft YaHei" charset="-122"/>
                      </a:endParaRPr>
                    </a:p>
                  </a:txBody>
                  <a:tcPr marL="90000" marR="90000" marT="46800" marB="46800" anchor="ctr" horzOverflow="overflow">
                    <a:lnL>
                      <a:noFill/>
                    </a:lnL>
                    <a:lnR>
                      <a:noFill/>
                    </a:lnR>
                    <a:lnT>
                      <a:noFill/>
                    </a:lnT>
                    <a:lnB>
                      <a:noFill/>
                    </a:lnB>
                    <a:lnTlToBr>
                      <a:noFill/>
                    </a:lnTlToBr>
                    <a:lnBlToTr>
                      <a:noFill/>
                    </a:lnBlToTr>
                    <a:solidFill>
                      <a:srgbClr val="4F81BD"/>
                    </a:solidFill>
                  </a:tcPr>
                </a:tc>
                <a:tc gridSpan="2">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FFFFFF"/>
                          </a:solidFill>
                          <a:effectLst/>
                          <a:latin typeface="Calibri" pitchFamily="32" charset="0"/>
                          <a:ea typeface="Microsoft YaHei" charset="-122"/>
                        </a:rPr>
                        <a:t>11 класс</a:t>
                      </a:r>
                    </a:p>
                    <a:p>
                      <a:pPr marL="0" marR="0" lvl="0" indent="0" algn="ctr" defTabSz="449263" rtl="0" eaLnBrk="1" fontAlgn="base" latinLnBrk="0" hangingPunct="1">
                        <a:lnSpc>
                          <a:spcPct val="11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FFFFFF"/>
                          </a:solidFill>
                          <a:effectLst/>
                          <a:latin typeface="Calibri" pitchFamily="32" charset="0"/>
                          <a:ea typeface="Microsoft YaHei" charset="-122"/>
                        </a:rPr>
                        <a:t>29 человек</a:t>
                      </a:r>
                    </a:p>
                  </a:txBody>
                  <a:tcPr marL="90000" marR="90000" marT="46800" marB="46800" anchor="ctr" horzOverflow="overflow">
                    <a:lnL>
                      <a:noFill/>
                    </a:lnL>
                    <a:lnR>
                      <a:noFill/>
                    </a:lnR>
                    <a:lnT>
                      <a:noFill/>
                    </a:lnT>
                    <a:lnB>
                      <a:noFill/>
                    </a:lnB>
                    <a:lnTlToBr>
                      <a:noFill/>
                    </a:lnTlToBr>
                    <a:lnBlToTr>
                      <a:noFill/>
                    </a:lnBlToTr>
                    <a:solidFill>
                      <a:srgbClr val="4F81BD"/>
                    </a:solidFill>
                  </a:tcPr>
                </a:tc>
                <a:tc hMerge="1">
                  <a:txBody>
                    <a:bodyPr/>
                    <a:lstStyle/>
                    <a:p>
                      <a:endParaRPr lang="ru-RU"/>
                    </a:p>
                  </a:txBody>
                  <a:tcPr/>
                </a:tc>
              </a:tr>
              <a:tr h="1003300">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Продолжили обучение в 10 классе</a:t>
                      </a:r>
                    </a:p>
                  </a:txBody>
                  <a:tcPr marL="90000" marR="90000" marT="46800" marB="46800" anchor="ctr"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20</a:t>
                      </a:r>
                    </a:p>
                  </a:txBody>
                  <a:tcPr marL="90000" marR="90000" marT="53640" marB="46800" anchor="ctr" horzOverflow="overflow">
                    <a:lnL>
                      <a:noFill/>
                    </a:lnL>
                    <a:lnR>
                      <a:noFill/>
                    </a:lnR>
                    <a:lnT>
                      <a:noFill/>
                    </a:lnT>
                    <a:lnB>
                      <a:noFill/>
                    </a:lnB>
                    <a:lnTlToBr>
                      <a:noFill/>
                    </a:lnTlToBr>
                    <a:lnBlToTr>
                      <a:noFill/>
                    </a:lnBlToTr>
                    <a:solidFill>
                      <a:srgbClr val="D0D8E8"/>
                    </a:solidFill>
                  </a:tcPr>
                </a:tc>
                <a:tc vMerge="1">
                  <a:txBody>
                    <a:bodyPr/>
                    <a:lstStyle/>
                    <a:p>
                      <a:endParaRPr lang="ru-RU"/>
                    </a:p>
                  </a:txBody>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Продолжили обучение в ВУЗах</a:t>
                      </a:r>
                    </a:p>
                  </a:txBody>
                  <a:tcPr marL="90000" marR="90000" marT="46800" marB="46800" anchor="ctr"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22</a:t>
                      </a:r>
                    </a:p>
                  </a:txBody>
                  <a:tcPr marL="90000" marR="90000" marT="53640" marB="46800" anchor="ctr" horzOverflow="overflow">
                    <a:lnL>
                      <a:noFill/>
                    </a:lnL>
                    <a:lnR>
                      <a:noFill/>
                    </a:lnR>
                    <a:lnT>
                      <a:noFill/>
                    </a:lnT>
                    <a:lnB>
                      <a:noFill/>
                    </a:lnB>
                    <a:lnTlToBr>
                      <a:noFill/>
                    </a:lnTlToBr>
                    <a:lnBlToTr>
                      <a:noFill/>
                    </a:lnBlToTr>
                    <a:solidFill>
                      <a:srgbClr val="D0D8E8"/>
                    </a:solidFill>
                  </a:tcPr>
                </a:tc>
              </a:tr>
              <a:tr h="1279525">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Продолжили обучение в НПО</a:t>
                      </a:r>
                    </a:p>
                  </a:txBody>
                  <a:tcPr marL="90000" marR="90000" marT="46800" marB="46800" anchor="ctr"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1</a:t>
                      </a:r>
                    </a:p>
                  </a:txBody>
                  <a:tcPr marL="90000" marR="90000" marT="53640" marB="46800" anchor="ctr" horzOverflow="overflow">
                    <a:lnL>
                      <a:noFill/>
                    </a:lnL>
                    <a:lnR>
                      <a:noFill/>
                    </a:lnR>
                    <a:lnT>
                      <a:noFill/>
                    </a:lnT>
                    <a:lnB>
                      <a:noFill/>
                    </a:lnB>
                    <a:lnTlToBr>
                      <a:noFill/>
                    </a:lnTlToBr>
                    <a:lnBlToTr>
                      <a:noFill/>
                    </a:lnBlToTr>
                    <a:solidFill>
                      <a:srgbClr val="E9EDF4"/>
                    </a:solidFill>
                  </a:tcPr>
                </a:tc>
                <a:tc vMerge="1">
                  <a:txBody>
                    <a:bodyPr/>
                    <a:lstStyle/>
                    <a:p>
                      <a:endParaRPr lang="ru-RU"/>
                    </a:p>
                  </a:txBody>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Продолжили обучение в НПО</a:t>
                      </a:r>
                    </a:p>
                    <a:p>
                      <a:pPr marL="0" marR="0" lvl="0" indent="0" algn="ctr" defTabSz="449263" rtl="0" eaLnBrk="1" fontAlgn="base" latinLnBrk="0" hangingPunct="1">
                        <a:lnSpc>
                          <a:spcPct val="11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800" b="1" i="0" u="none" strike="noStrike" cap="none" normalizeH="0" baseline="0" smtClean="0">
                        <a:ln>
                          <a:noFill/>
                        </a:ln>
                        <a:solidFill>
                          <a:srgbClr val="000000"/>
                        </a:solidFill>
                        <a:effectLst/>
                        <a:latin typeface="Calibri" pitchFamily="32" charset="0"/>
                        <a:ea typeface="Microsoft YaHei" charset="-122"/>
                      </a:endParaRPr>
                    </a:p>
                  </a:txBody>
                  <a:tcPr marL="90000" marR="90000" marT="46800" marB="46800" anchor="ctr"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a:t>
                      </a:r>
                    </a:p>
                  </a:txBody>
                  <a:tcPr marL="90000" marR="90000" marT="53640" marB="46800" anchor="ctr" horzOverflow="overflow">
                    <a:lnL>
                      <a:noFill/>
                    </a:lnL>
                    <a:lnR>
                      <a:noFill/>
                    </a:lnR>
                    <a:lnT>
                      <a:noFill/>
                    </a:lnT>
                    <a:lnB>
                      <a:noFill/>
                    </a:lnB>
                    <a:lnTlToBr>
                      <a:noFill/>
                    </a:lnTlToBr>
                    <a:lnBlToTr>
                      <a:noFill/>
                    </a:lnBlToTr>
                    <a:solidFill>
                      <a:srgbClr val="E9EDF4"/>
                    </a:solidFill>
                  </a:tcPr>
                </a:tc>
              </a:tr>
              <a:tr h="1279525">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Продолжили обучение в СПО</a:t>
                      </a:r>
                    </a:p>
                  </a:txBody>
                  <a:tcPr marL="90000" marR="90000" marT="46800" marB="46800" anchor="ctr"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8</a:t>
                      </a:r>
                    </a:p>
                  </a:txBody>
                  <a:tcPr marL="90000" marR="90000" marT="53640" marB="46800" anchor="ctr" horzOverflow="overflow">
                    <a:lnL>
                      <a:noFill/>
                    </a:lnL>
                    <a:lnR>
                      <a:noFill/>
                    </a:lnR>
                    <a:lnT>
                      <a:noFill/>
                    </a:lnT>
                    <a:lnB>
                      <a:noFill/>
                    </a:lnB>
                    <a:lnTlToBr>
                      <a:noFill/>
                    </a:lnTlToBr>
                    <a:lnBlToTr>
                      <a:noFill/>
                    </a:lnBlToTr>
                    <a:solidFill>
                      <a:srgbClr val="D0D8E8"/>
                    </a:solidFill>
                  </a:tcPr>
                </a:tc>
                <a:tc vMerge="1">
                  <a:txBody>
                    <a:bodyPr/>
                    <a:lstStyle/>
                    <a:p>
                      <a:endParaRPr lang="ru-RU"/>
                    </a:p>
                  </a:txBody>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Продолжили обучение в СПО</a:t>
                      </a:r>
                    </a:p>
                    <a:p>
                      <a:pPr marL="0" marR="0" lvl="0" indent="0" algn="ctr" defTabSz="449263" rtl="0" eaLnBrk="1" fontAlgn="base" latinLnBrk="0" hangingPunct="1">
                        <a:lnSpc>
                          <a:spcPct val="11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ru-RU" altLang="ru-RU" sz="1800" b="1" i="0" u="none" strike="noStrike" cap="none" normalizeH="0" baseline="0" smtClean="0">
                        <a:ln>
                          <a:noFill/>
                        </a:ln>
                        <a:solidFill>
                          <a:srgbClr val="000000"/>
                        </a:solidFill>
                        <a:effectLst/>
                        <a:latin typeface="Calibri" pitchFamily="32" charset="0"/>
                        <a:ea typeface="Microsoft YaHei" charset="-122"/>
                      </a:endParaRPr>
                    </a:p>
                  </a:txBody>
                  <a:tcPr marL="90000" marR="90000" marT="46800" marB="46800" anchor="ctr" horzOverflow="overflow">
                    <a:lnL>
                      <a:noFill/>
                    </a:lnL>
                    <a:lnR>
                      <a:noFill/>
                    </a:lnR>
                    <a:lnT>
                      <a:noFill/>
                    </a:lnT>
                    <a:lnB>
                      <a:noFill/>
                    </a:lnB>
                    <a:lnTlToBr>
                      <a:noFill/>
                    </a:lnTlToBr>
                    <a:lnBlToTr>
                      <a:noFill/>
                    </a:lnBlToTr>
                    <a:solidFill>
                      <a:srgbClr val="D0D8E8"/>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6</a:t>
                      </a:r>
                    </a:p>
                  </a:txBody>
                  <a:tcPr marL="90000" marR="90000" marT="53640" marB="46800" anchor="ctr" horzOverflow="overflow">
                    <a:lnL>
                      <a:noFill/>
                    </a:lnL>
                    <a:lnR>
                      <a:noFill/>
                    </a:lnR>
                    <a:lnT>
                      <a:noFill/>
                    </a:lnT>
                    <a:lnB>
                      <a:noFill/>
                    </a:lnB>
                    <a:lnTlToBr>
                      <a:noFill/>
                    </a:lnTlToBr>
                    <a:lnBlToTr>
                      <a:noFill/>
                    </a:lnBlToTr>
                    <a:solidFill>
                      <a:srgbClr val="D0D8E8"/>
                    </a:solidFill>
                  </a:tcPr>
                </a:tc>
              </a:tr>
              <a:tr h="1004888">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Работают</a:t>
                      </a:r>
                    </a:p>
                  </a:txBody>
                  <a:tcPr marL="90000" marR="90000" marT="46800" marB="46800" anchor="ctr"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a:t>
                      </a:r>
                    </a:p>
                  </a:txBody>
                  <a:tcPr marL="90000" marR="90000" marT="53640" marB="46800" anchor="ctr" horzOverflow="overflow">
                    <a:lnL>
                      <a:noFill/>
                    </a:lnL>
                    <a:lnR>
                      <a:noFill/>
                    </a:lnR>
                    <a:lnT>
                      <a:noFill/>
                    </a:lnT>
                    <a:lnB>
                      <a:noFill/>
                    </a:lnB>
                    <a:lnTlToBr>
                      <a:noFill/>
                    </a:lnTlToBr>
                    <a:lnBlToTr>
                      <a:noFill/>
                    </a:lnBlToTr>
                    <a:solidFill>
                      <a:srgbClr val="E9EDF4"/>
                    </a:solidFill>
                  </a:tcPr>
                </a:tc>
                <a:tc vMerge="1">
                  <a:txBody>
                    <a:bodyPr/>
                    <a:lstStyle/>
                    <a:p>
                      <a:endParaRPr lang="ru-RU"/>
                    </a:p>
                  </a:txBody>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Работают</a:t>
                      </a:r>
                    </a:p>
                  </a:txBody>
                  <a:tcPr marL="90000" marR="90000" marT="46800" marB="46800" anchor="ctr" horzOverflow="overflow">
                    <a:lnL>
                      <a:noFill/>
                    </a:lnL>
                    <a:lnR>
                      <a:noFill/>
                    </a:lnR>
                    <a:lnT>
                      <a:noFill/>
                    </a:lnT>
                    <a:lnB>
                      <a:noFill/>
                    </a:lnB>
                    <a:lnTlToBr>
                      <a:noFill/>
                    </a:lnTlToBr>
                    <a:lnBlToTr>
                      <a:noFill/>
                    </a:lnBlToTr>
                    <a:solidFill>
                      <a:srgbClr val="E9EDF4"/>
                    </a:solidFill>
                  </a:tcPr>
                </a:tc>
                <a:tc>
                  <a: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itchFamily="32"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2" charset="0"/>
                          <a:ea typeface="Microsoft YaHei" charset="-122"/>
                        </a:defRPr>
                      </a:lvl9pPr>
                    </a:lstStyle>
                    <a:p>
                      <a:pPr marL="0" marR="0" lvl="0" indent="0" algn="ctr" defTabSz="449263" rtl="0" eaLnBrk="1" fontAlgn="base" latinLnBrk="0" hangingPunct="1">
                        <a:lnSpc>
                          <a:spcPct val="10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ru-RU" altLang="ru-RU" sz="1800" b="1" i="0" u="none" strike="noStrike" cap="none" normalizeH="0" baseline="0" smtClean="0">
                          <a:ln>
                            <a:noFill/>
                          </a:ln>
                          <a:solidFill>
                            <a:srgbClr val="000000"/>
                          </a:solidFill>
                          <a:effectLst/>
                          <a:latin typeface="Calibri" pitchFamily="32" charset="0"/>
                          <a:ea typeface="Microsoft YaHei" charset="-122"/>
                        </a:rPr>
                        <a:t>1</a:t>
                      </a:r>
                    </a:p>
                  </a:txBody>
                  <a:tcPr marL="90000" marR="90000" marT="53640" marB="46800" anchor="ctr" horzOverflow="overflow">
                    <a:lnL>
                      <a:noFill/>
                    </a:lnL>
                    <a:lnR>
                      <a:noFill/>
                    </a:lnR>
                    <a:lnT>
                      <a:noFill/>
                    </a:lnT>
                    <a:lnB>
                      <a:noFill/>
                    </a:lnB>
                    <a:lnTlToBr>
                      <a:noFill/>
                    </a:lnTlToBr>
                    <a:lnBlToTr>
                      <a:noFill/>
                    </a:lnBlToTr>
                    <a:solidFill>
                      <a:srgbClr val="E9EDF4"/>
                    </a:solid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469375" y="-87387"/>
            <a:ext cx="8229600" cy="796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ctr">
              <a:buClrTx/>
              <a:buFontTx/>
              <a:buNone/>
            </a:pPr>
            <a:r>
              <a:rPr lang="ru-RU" altLang="ru-RU" sz="3600" b="1" dirty="0">
                <a:solidFill>
                  <a:srgbClr val="000000"/>
                </a:solidFill>
                <a:latin typeface="Calibri" pitchFamily="32" charset="0"/>
              </a:rPr>
              <a:t>Достижения школы</a:t>
            </a:r>
          </a:p>
        </p:txBody>
      </p:sp>
      <p:sp>
        <p:nvSpPr>
          <p:cNvPr id="11266" name="Text Box 2"/>
          <p:cNvSpPr txBox="1">
            <a:spLocks noChangeArrowheads="1"/>
          </p:cNvSpPr>
          <p:nvPr/>
        </p:nvSpPr>
        <p:spPr bwMode="auto">
          <a:xfrm>
            <a:off x="457200" y="490538"/>
            <a:ext cx="8542338" cy="6318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nSpc>
                <a:spcPct val="80000"/>
              </a:lnSpc>
              <a:spcBef>
                <a:spcPts val="250"/>
              </a:spcBef>
              <a:buClrTx/>
              <a:buFontTx/>
              <a:buNone/>
            </a:pPr>
            <a:r>
              <a:rPr lang="ru-RU" altLang="ru-RU" sz="1100" i="1" dirty="0">
                <a:solidFill>
                  <a:srgbClr val="000000"/>
                </a:solidFill>
                <a:latin typeface="Calibri" pitchFamily="32" charset="0"/>
              </a:rPr>
              <a:t> </a:t>
            </a:r>
            <a:r>
              <a:rPr lang="ru-RU" altLang="ru-RU" sz="1600" i="1" dirty="0">
                <a:solidFill>
                  <a:srgbClr val="000000"/>
                </a:solidFill>
                <a:latin typeface="Calibri" pitchFamily="32" charset="0"/>
              </a:rPr>
              <a:t> </a:t>
            </a:r>
            <a:r>
              <a:rPr lang="ru-RU" altLang="ru-RU" sz="1600" dirty="0">
                <a:solidFill>
                  <a:srgbClr val="000000"/>
                </a:solidFill>
                <a:latin typeface="Calibri" pitchFamily="32" charset="0"/>
              </a:rPr>
              <a:t>Районные соревнования «Призывник России»    </a:t>
            </a:r>
          </a:p>
          <a:p>
            <a:pPr>
              <a:lnSpc>
                <a:spcPct val="80000"/>
              </a:lnSpc>
              <a:spcBef>
                <a:spcPts val="250"/>
              </a:spcBef>
              <a:buClrTx/>
              <a:buFontTx/>
              <a:buNone/>
            </a:pPr>
            <a:r>
              <a:rPr lang="ru-RU" altLang="ru-RU" sz="1600" dirty="0">
                <a:solidFill>
                  <a:srgbClr val="000000"/>
                </a:solidFill>
                <a:latin typeface="Calibri" pitchFamily="32" charset="0"/>
              </a:rPr>
              <a:t>Областной конкурс печатной рекламы  «Выбор за тобой»                                                                                                                                                                                                                                                                                                                                                                              Городская </a:t>
            </a:r>
            <a:r>
              <a:rPr lang="ru-RU" altLang="ru-RU" sz="1600" dirty="0" err="1">
                <a:solidFill>
                  <a:srgbClr val="000000"/>
                </a:solidFill>
                <a:latin typeface="Calibri" pitchFamily="32" charset="0"/>
              </a:rPr>
              <a:t>оборонно</a:t>
            </a:r>
            <a:r>
              <a:rPr lang="ru-RU" altLang="ru-RU" sz="1600" dirty="0">
                <a:solidFill>
                  <a:srgbClr val="000000"/>
                </a:solidFill>
                <a:latin typeface="Calibri" pitchFamily="32" charset="0"/>
              </a:rPr>
              <a:t> -спортивная игра  «Победа»                                                                                                                                                                         Памяти летчиков «Защитники ярославского неба»                                                                                                                                                                Городской конкурс вокального творчества «Поющая осень» (лауреаты I и III степени)                                                                                                                                                    Городской конкурс вокального творчества на английском языке «Мы вместе» (2 место)                                                                                                        Всероссийский открытый фотоконкурс «Семейный альбом»                                                                                                                                                                                              Городской конкурс «Семейные ценности» (призеры)                                                                                                                                                                                         Городской фото пробег  «В объективе» (лауреаты)                                                                                                                                                                             Городской легкоатлетический кросс на приз В. Терешковой  (группа А)                                                                                                                                                  Региональная акция «День Победы – главный праздник моей школы»                                                                                                                                                      Областной фестиваль волонтерских отрядов «Дорогою добра» (призеры)                                                                                                                                                                                                                                                         Областной конкурс компьютерного творчества «Безопасное поведение в чрезвычайных ситуациях», 2, 3 место                                                                                                                                                       Районная акция «Добро» (сбор вещей для детей из тубдиспансера, Дома малютки)                                                                                                                                                                                                                                                                                                         Несение почётного наряда на Посту № 1 Оценка «Отлично»</a:t>
            </a:r>
          </a:p>
          <a:p>
            <a:pPr>
              <a:lnSpc>
                <a:spcPct val="80000"/>
              </a:lnSpc>
              <a:spcBef>
                <a:spcPts val="250"/>
              </a:spcBef>
              <a:buClrTx/>
              <a:buFontTx/>
              <a:buNone/>
            </a:pPr>
            <a:r>
              <a:rPr lang="ru-RU" altLang="ru-RU" sz="1600" dirty="0">
                <a:solidFill>
                  <a:srgbClr val="000000"/>
                </a:solidFill>
                <a:latin typeface="Calibri" pitchFamily="32" charset="0"/>
              </a:rPr>
              <a:t>Городская интерактивная историко-краеведческая игра   «Ярославль для молодых»                                                                                                                                                          </a:t>
            </a:r>
          </a:p>
          <a:p>
            <a:pPr>
              <a:lnSpc>
                <a:spcPct val="80000"/>
              </a:lnSpc>
              <a:spcBef>
                <a:spcPts val="250"/>
              </a:spcBef>
              <a:buClrTx/>
              <a:buFontTx/>
              <a:buNone/>
            </a:pPr>
            <a:r>
              <a:rPr lang="ru-RU" altLang="ru-RU" sz="1600" dirty="0">
                <a:solidFill>
                  <a:srgbClr val="000000"/>
                </a:solidFill>
                <a:latin typeface="Calibri" pitchFamily="32" charset="0"/>
              </a:rPr>
              <a:t> Городской конкурс декоративно-прикладного и изобразительного творчества «Пасхальная радость» (призеры)                                                                                                                                                               Областной смотр-конкурс детского творчества «Помни каждый гражданин: спасения № 01»                                                                                                                                                              Городской конкурс-выставка художественно-прикладного творчества «Люблю тебя родная сторона»                                                                                                                                                                      «Музейно-образовательная программа в Ярославском государственном «Историко-архитектурном музее-заповеднике для начальной школы «Ярославль и Ярославцы»                                                                                                                                                                                                                                        Городская акция «Фронтовое фото деда»  (1 место)                                                                                                                                                                 Общешкольный праздник «Встреча поколений»                                                                                                                                                                     Легкоатлетическая эстафета, посвященная Дню Победы                                                                                                                                                                                                                                                                                                                                            Городской конкурс вокального творчества «Отчизну славим свою» (лауреаты  1 и 3 степени) </a:t>
            </a:r>
          </a:p>
          <a:p>
            <a:pPr>
              <a:lnSpc>
                <a:spcPct val="80000"/>
              </a:lnSpc>
              <a:spcBef>
                <a:spcPts val="250"/>
              </a:spcBef>
              <a:buClrTx/>
              <a:buFontTx/>
              <a:buNone/>
            </a:pPr>
            <a:r>
              <a:rPr lang="ru-RU" altLang="ru-RU" sz="1600" dirty="0">
                <a:solidFill>
                  <a:srgbClr val="000000"/>
                </a:solidFill>
                <a:latin typeface="Calibri" pitchFamily="32" charset="0"/>
              </a:rPr>
              <a:t>Областной конкурс социальной рекламы «В движении» (призеры)                                                                                                         </a:t>
            </a:r>
          </a:p>
          <a:p>
            <a:pPr>
              <a:lnSpc>
                <a:spcPct val="80000"/>
              </a:lnSpc>
              <a:spcBef>
                <a:spcPts val="275"/>
              </a:spcBef>
              <a:buClrTx/>
              <a:buFontTx/>
              <a:buNone/>
            </a:pPr>
            <a:endParaRPr lang="ru-RU" altLang="ru-RU" sz="1100" dirty="0">
              <a:solidFill>
                <a:srgbClr val="000000"/>
              </a:solidFill>
              <a:latin typeface="Calibri" pitchFamily="32" charset="0"/>
            </a:endParaRPr>
          </a:p>
          <a:p>
            <a:pPr>
              <a:lnSpc>
                <a:spcPct val="80000"/>
              </a:lnSpc>
              <a:spcBef>
                <a:spcPts val="250"/>
              </a:spcBef>
              <a:buClrTx/>
              <a:buFontTx/>
              <a:buNone/>
            </a:pPr>
            <a:endParaRPr lang="ru-RU" altLang="ru-RU" sz="1000" dirty="0">
              <a:solidFill>
                <a:srgbClr val="000000"/>
              </a:solidFill>
              <a:latin typeface="Calibri" pitchFamily="32" charset="0"/>
            </a:endParaRPr>
          </a:p>
          <a:p>
            <a:pPr>
              <a:lnSpc>
                <a:spcPct val="80000"/>
              </a:lnSpc>
              <a:spcBef>
                <a:spcPts val="250"/>
              </a:spcBef>
              <a:buClrTx/>
              <a:buFontTx/>
              <a:buNone/>
            </a:pPr>
            <a:endParaRPr lang="ru-RU" altLang="ru-RU" sz="1000" dirty="0">
              <a:solidFill>
                <a:srgbClr val="000000"/>
              </a:solidFill>
              <a:latin typeface="Calibri" pitchFamily="32" charset="0"/>
            </a:endParaRPr>
          </a:p>
          <a:p>
            <a:pPr>
              <a:lnSpc>
                <a:spcPct val="80000"/>
              </a:lnSpc>
              <a:spcBef>
                <a:spcPts val="250"/>
              </a:spcBef>
              <a:buClrTx/>
              <a:buFontTx/>
              <a:buNone/>
            </a:pPr>
            <a:endParaRPr lang="ru-RU" altLang="ru-RU" sz="1000" dirty="0">
              <a:solidFill>
                <a:srgbClr val="000000"/>
              </a:solidFill>
              <a:latin typeface="Calibri" pitchFamily="32"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Calibri"/>
        <a:ea typeface="Microsoft YaHei"/>
        <a:cs typeface=""/>
      </a:majorFont>
      <a:minorFont>
        <a:latin typeface="Calibri"/>
        <a:ea typeface="Microsoft YaHei"/>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ru-RU" sz="1800" b="0" i="0" u="none" strike="noStrike" cap="none" normalizeH="0" baseline="0" smtClean="0">
            <a:ln>
              <a:noFill/>
            </a:ln>
            <a:solidFill>
              <a:schemeClr val="bg1"/>
            </a:solidFill>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ru-RU" sz="1800" b="0" i="0" u="none" strike="noStrike" cap="none" normalizeH="0" baseline="0" smtClean="0">
            <a:ln>
              <a:noFill/>
            </a:ln>
            <a:solidFill>
              <a:schemeClr val="bg1"/>
            </a:solidFill>
            <a:effectLst/>
            <a:latin typeface="Arial" charset="0"/>
            <a:ea typeface="Microsoft YaHei" charset="-122"/>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1549</TotalTime>
  <Words>1860</Words>
  <Application>Microsoft Office PowerPoint</Application>
  <PresentationFormat>Экран (4:3)</PresentationFormat>
  <Paragraphs>466</Paragraphs>
  <Slides>30</Slides>
  <Notes>29</Notes>
  <HiddenSlides>0</HiddenSlides>
  <MMClips>0</MMClips>
  <ScaleCrop>false</ScaleCrop>
  <HeadingPairs>
    <vt:vector size="4" baseType="variant">
      <vt:variant>
        <vt:lpstr>Тема</vt:lpstr>
      </vt:variant>
      <vt:variant>
        <vt:i4>1</vt:i4>
      </vt:variant>
      <vt:variant>
        <vt:lpstr>Заголовки слайдов</vt:lpstr>
      </vt:variant>
      <vt:variant>
        <vt:i4>30</vt:i4>
      </vt:variant>
    </vt:vector>
  </HeadingPairs>
  <TitlesOfParts>
    <vt:vector size="31"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Публичный отчет</dc:title>
  <dc:creator>user1</dc:creator>
  <cp:lastModifiedBy>User</cp:lastModifiedBy>
  <cp:revision>146</cp:revision>
  <cp:lastPrinted>2013-11-11T10:04:02Z</cp:lastPrinted>
  <dcterms:created xsi:type="dcterms:W3CDTF">1601-01-01T00:00:00Z</dcterms:created>
  <dcterms:modified xsi:type="dcterms:W3CDTF">2014-12-05T08:42:39Z</dcterms:modified>
</cp:coreProperties>
</file>