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5" r:id="rId2"/>
    <p:sldId id="266" r:id="rId3"/>
    <p:sldId id="297" r:id="rId4"/>
    <p:sldId id="267" r:id="rId5"/>
    <p:sldId id="283" r:id="rId6"/>
    <p:sldId id="270" r:id="rId7"/>
    <p:sldId id="271" r:id="rId8"/>
    <p:sldId id="291" r:id="rId9"/>
    <p:sldId id="294" r:id="rId10"/>
    <p:sldId id="295" r:id="rId11"/>
    <p:sldId id="298" r:id="rId12"/>
    <p:sldId id="272" r:id="rId13"/>
    <p:sldId id="273" r:id="rId14"/>
    <p:sldId id="296" r:id="rId15"/>
    <p:sldId id="275" r:id="rId16"/>
    <p:sldId id="274" r:id="rId17"/>
    <p:sldId id="276" r:id="rId18"/>
    <p:sldId id="277" r:id="rId19"/>
    <p:sldId id="278" r:id="rId20"/>
    <p:sldId id="290" r:id="rId21"/>
    <p:sldId id="289" r:id="rId22"/>
    <p:sldId id="280" r:id="rId23"/>
    <p:sldId id="281" r:id="rId24"/>
    <p:sldId id="282" r:id="rId25"/>
    <p:sldId id="263" r:id="rId26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9966FF"/>
    <a:srgbClr val="CC66FF"/>
    <a:srgbClr val="6600FF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9" autoAdjust="0"/>
    <p:restoredTop sz="84583" autoAdjust="0"/>
  </p:normalViewPr>
  <p:slideViewPr>
    <p:cSldViewPr>
      <p:cViewPr varScale="1">
        <p:scale>
          <a:sx n="56" d="100"/>
          <a:sy n="56" d="100"/>
        </p:scale>
        <p:origin x="1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CBBB9-B479-4A15-B48C-04E4526426C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81F757-0032-4694-9261-6D4596160CC3}">
      <dgm:prSet/>
      <dgm:spPr>
        <a:solidFill>
          <a:schemeClr val="bg1">
            <a:lumMod val="95000"/>
          </a:schemeClr>
        </a:solidFill>
        <a:ln>
          <a:solidFill>
            <a:srgbClr val="2857A5"/>
          </a:solidFill>
        </a:ln>
      </dgm:spPr>
      <dgm:t>
        <a:bodyPr/>
        <a:lstStyle/>
        <a:p>
          <a:pPr rtl="0"/>
          <a:r>
            <a:rPr lang="ru-RU" b="1" baseline="0" dirty="0">
              <a:solidFill>
                <a:schemeClr val="tx1"/>
              </a:solidFill>
            </a:rPr>
            <a:t>Текущий контроль и промежуточная аттестация</a:t>
          </a:r>
          <a:endParaRPr lang="ru-RU" dirty="0">
            <a:solidFill>
              <a:schemeClr val="tx1"/>
            </a:solidFill>
          </a:endParaRPr>
        </a:p>
      </dgm:t>
    </dgm:pt>
    <dgm:pt modelId="{CDB84AB1-88EF-4256-8D56-A3150A9BD127}" type="parTrans" cxnId="{4388DAA9-A236-4D10-AE32-6D337DA32DC4}">
      <dgm:prSet/>
      <dgm:spPr/>
      <dgm:t>
        <a:bodyPr/>
        <a:lstStyle/>
        <a:p>
          <a:endParaRPr lang="ru-RU"/>
        </a:p>
      </dgm:t>
    </dgm:pt>
    <dgm:pt modelId="{E2425C0D-AA01-4B0E-AFB9-680219AC9E0A}" type="sibTrans" cxnId="{4388DAA9-A236-4D10-AE32-6D337DA32DC4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18B8C876-B8FF-4B7E-80A5-A70B838DED46}">
      <dgm:prSet/>
      <dgm:spPr>
        <a:solidFill>
          <a:schemeClr val="bg1">
            <a:lumMod val="95000"/>
          </a:schemeClr>
        </a:solidFill>
        <a:ln>
          <a:solidFill>
            <a:srgbClr val="2857A5"/>
          </a:solidFill>
        </a:ln>
      </dgm:spPr>
      <dgm:t>
        <a:bodyPr/>
        <a:lstStyle/>
        <a:p>
          <a:pPr rtl="0"/>
          <a:r>
            <a:rPr lang="ru-RU" b="1" baseline="0" err="1">
              <a:solidFill>
                <a:schemeClr val="tx1"/>
              </a:solidFill>
            </a:rPr>
            <a:t>Внутришкольный</a:t>
          </a:r>
          <a:r>
            <a:rPr lang="ru-RU" b="1" baseline="0">
              <a:solidFill>
                <a:schemeClr val="tx1"/>
              </a:solidFill>
            </a:rPr>
            <a:t> </a:t>
          </a:r>
          <a:r>
            <a:rPr lang="ru-RU" b="1" baseline="0" smtClean="0">
              <a:solidFill>
                <a:schemeClr val="tx1"/>
              </a:solidFill>
            </a:rPr>
            <a:t>контроль</a:t>
          </a:r>
          <a:endParaRPr lang="ru-RU" dirty="0">
            <a:solidFill>
              <a:schemeClr val="tx1"/>
            </a:solidFill>
          </a:endParaRPr>
        </a:p>
      </dgm:t>
    </dgm:pt>
    <dgm:pt modelId="{D8D272DD-1AF0-4628-99B5-9F4C833875E8}" type="parTrans" cxnId="{4DB4DD41-C9EC-4CC6-9291-3452C7A3EDAA}">
      <dgm:prSet/>
      <dgm:spPr/>
      <dgm:t>
        <a:bodyPr/>
        <a:lstStyle/>
        <a:p>
          <a:endParaRPr lang="ru-RU"/>
        </a:p>
      </dgm:t>
    </dgm:pt>
    <dgm:pt modelId="{A902EE6C-9B72-4AE3-AC1B-823EB10CC7F0}" type="sibTrans" cxnId="{4DB4DD41-C9EC-4CC6-9291-3452C7A3EDAA}">
      <dgm:prSet/>
      <dgm:spPr/>
      <dgm:t>
        <a:bodyPr/>
        <a:lstStyle/>
        <a:p>
          <a:endParaRPr lang="ru-RU"/>
        </a:p>
      </dgm:t>
    </dgm:pt>
    <dgm:pt modelId="{0B7FFC48-D784-4CC7-8E61-3400635BBF4C}">
      <dgm:prSet/>
      <dgm:spPr>
        <a:solidFill>
          <a:schemeClr val="bg1">
            <a:lumMod val="95000"/>
          </a:schemeClr>
        </a:solidFill>
        <a:ln>
          <a:solidFill>
            <a:srgbClr val="2857A5"/>
          </a:solidFill>
        </a:ln>
      </dgm:spPr>
      <dgm:t>
        <a:bodyPr/>
        <a:lstStyle/>
        <a:p>
          <a:pPr rtl="0"/>
          <a:r>
            <a:rPr lang="ru-RU" b="1" baseline="0" dirty="0">
              <a:solidFill>
                <a:schemeClr val="tx1"/>
              </a:solidFill>
            </a:rPr>
            <a:t>Внутренний мониторинг качества образования</a:t>
          </a:r>
          <a:endParaRPr lang="ru-RU" dirty="0">
            <a:solidFill>
              <a:schemeClr val="tx1"/>
            </a:solidFill>
          </a:endParaRPr>
        </a:p>
      </dgm:t>
    </dgm:pt>
    <dgm:pt modelId="{D65BFDEB-10B2-4CC0-B6FC-69F00EB0855B}" type="parTrans" cxnId="{9DC6C2BE-C6E6-474E-A278-FA64CDDF0DA9}">
      <dgm:prSet/>
      <dgm:spPr/>
      <dgm:t>
        <a:bodyPr/>
        <a:lstStyle/>
        <a:p>
          <a:endParaRPr lang="ru-RU"/>
        </a:p>
      </dgm:t>
    </dgm:pt>
    <dgm:pt modelId="{47D0CEA8-A866-44CE-B871-9DB82F1744C2}" type="sibTrans" cxnId="{9DC6C2BE-C6E6-474E-A278-FA64CDDF0DA9}">
      <dgm:prSet/>
      <dgm:spPr/>
      <dgm:t>
        <a:bodyPr/>
        <a:lstStyle/>
        <a:p>
          <a:endParaRPr lang="ru-RU"/>
        </a:p>
      </dgm:t>
    </dgm:pt>
    <dgm:pt modelId="{1F0F6C89-F44F-45D7-88E5-15E8DEFF2937}">
      <dgm:prSet/>
      <dgm:spPr>
        <a:solidFill>
          <a:schemeClr val="bg1">
            <a:lumMod val="95000"/>
          </a:schemeClr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b="1" baseline="0" dirty="0">
              <a:solidFill>
                <a:schemeClr val="tx1"/>
              </a:solidFill>
            </a:rPr>
            <a:t>Независимая оценка качества образования</a:t>
          </a:r>
          <a:endParaRPr lang="ru-RU" dirty="0">
            <a:solidFill>
              <a:schemeClr val="tx1"/>
            </a:solidFill>
          </a:endParaRPr>
        </a:p>
      </dgm:t>
    </dgm:pt>
    <dgm:pt modelId="{AE8F9040-5801-4411-A316-BB52FC8BC95D}" type="parTrans" cxnId="{F3E1B7F0-2AA5-436D-8A66-E6B61233B0E6}">
      <dgm:prSet/>
      <dgm:spPr/>
      <dgm:t>
        <a:bodyPr/>
        <a:lstStyle/>
        <a:p>
          <a:endParaRPr lang="ru-RU"/>
        </a:p>
      </dgm:t>
    </dgm:pt>
    <dgm:pt modelId="{F6275C44-EF12-4250-9CAC-CD4795A0153F}" type="sibTrans" cxnId="{F3E1B7F0-2AA5-436D-8A66-E6B61233B0E6}">
      <dgm:prSet/>
      <dgm:spPr/>
      <dgm:t>
        <a:bodyPr/>
        <a:lstStyle/>
        <a:p>
          <a:endParaRPr lang="ru-RU"/>
        </a:p>
      </dgm:t>
    </dgm:pt>
    <dgm:pt modelId="{31CB196D-353F-4FE4-A1D0-7880008A58A5}" type="pres">
      <dgm:prSet presAssocID="{596CBBB9-B479-4A15-B48C-04E4526426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9FABF8-6F3D-43CF-B5A6-1E30BA825F62}" type="pres">
      <dgm:prSet presAssocID="{596CBBB9-B479-4A15-B48C-04E4526426C3}" presName="cycle" presStyleCnt="0"/>
      <dgm:spPr/>
    </dgm:pt>
    <dgm:pt modelId="{02F63414-74EC-46BD-83E3-E7607C916055}" type="pres">
      <dgm:prSet presAssocID="{0881F757-0032-4694-9261-6D4596160CC3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42994-1216-41A7-8B10-11A0171EB553}" type="pres">
      <dgm:prSet presAssocID="{E2425C0D-AA01-4B0E-AFB9-680219AC9E0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432A1B8-A01E-47EF-894C-29EADA20C342}" type="pres">
      <dgm:prSet presAssocID="{18B8C876-B8FF-4B7E-80A5-A70B838DED46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6A174-9F25-4011-9C8E-AFB073DCA437}" type="pres">
      <dgm:prSet presAssocID="{0B7FFC48-D784-4CC7-8E61-3400635BBF4C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CAB1C-DC68-44AA-829E-72A2CE5FA16A}" type="pres">
      <dgm:prSet presAssocID="{1F0F6C89-F44F-45D7-88E5-15E8DEFF2937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E3A215-C12F-4BF4-835E-651A7F2C7407}" type="presOf" srcId="{18B8C876-B8FF-4B7E-80A5-A70B838DED46}" destId="{8432A1B8-A01E-47EF-894C-29EADA20C342}" srcOrd="0" destOrd="0" presId="urn:microsoft.com/office/officeart/2005/8/layout/cycle3"/>
    <dgm:cxn modelId="{4AF71354-8D25-41A7-917E-3CA6B636B5C9}" type="presOf" srcId="{0B7FFC48-D784-4CC7-8E61-3400635BBF4C}" destId="{FED6A174-9F25-4011-9C8E-AFB073DCA437}" srcOrd="0" destOrd="0" presId="urn:microsoft.com/office/officeart/2005/8/layout/cycle3"/>
    <dgm:cxn modelId="{AADDAA67-5421-4417-88FB-00526F5BA13E}" type="presOf" srcId="{1F0F6C89-F44F-45D7-88E5-15E8DEFF2937}" destId="{000CAB1C-DC68-44AA-829E-72A2CE5FA16A}" srcOrd="0" destOrd="0" presId="urn:microsoft.com/office/officeart/2005/8/layout/cycle3"/>
    <dgm:cxn modelId="{EC20ADEA-F42B-482E-80AF-E717A16A15AD}" type="presOf" srcId="{0881F757-0032-4694-9261-6D4596160CC3}" destId="{02F63414-74EC-46BD-83E3-E7607C916055}" srcOrd="0" destOrd="0" presId="urn:microsoft.com/office/officeart/2005/8/layout/cycle3"/>
    <dgm:cxn modelId="{9DC6C2BE-C6E6-474E-A278-FA64CDDF0DA9}" srcId="{596CBBB9-B479-4A15-B48C-04E4526426C3}" destId="{0B7FFC48-D784-4CC7-8E61-3400635BBF4C}" srcOrd="2" destOrd="0" parTransId="{D65BFDEB-10B2-4CC0-B6FC-69F00EB0855B}" sibTransId="{47D0CEA8-A866-44CE-B871-9DB82F1744C2}"/>
    <dgm:cxn modelId="{5175BDC5-6B9E-4CF7-B59F-6C9563D6112E}" type="presOf" srcId="{E2425C0D-AA01-4B0E-AFB9-680219AC9E0A}" destId="{CAD42994-1216-41A7-8B10-11A0171EB553}" srcOrd="0" destOrd="0" presId="urn:microsoft.com/office/officeart/2005/8/layout/cycle3"/>
    <dgm:cxn modelId="{AFF293EE-7C54-4ABC-805A-2D793F6059E5}" type="presOf" srcId="{596CBBB9-B479-4A15-B48C-04E4526426C3}" destId="{31CB196D-353F-4FE4-A1D0-7880008A58A5}" srcOrd="0" destOrd="0" presId="urn:microsoft.com/office/officeart/2005/8/layout/cycle3"/>
    <dgm:cxn modelId="{4DB4DD41-C9EC-4CC6-9291-3452C7A3EDAA}" srcId="{596CBBB9-B479-4A15-B48C-04E4526426C3}" destId="{18B8C876-B8FF-4B7E-80A5-A70B838DED46}" srcOrd="1" destOrd="0" parTransId="{D8D272DD-1AF0-4628-99B5-9F4C833875E8}" sibTransId="{A902EE6C-9B72-4AE3-AC1B-823EB10CC7F0}"/>
    <dgm:cxn modelId="{F3E1B7F0-2AA5-436D-8A66-E6B61233B0E6}" srcId="{596CBBB9-B479-4A15-B48C-04E4526426C3}" destId="{1F0F6C89-F44F-45D7-88E5-15E8DEFF2937}" srcOrd="3" destOrd="0" parTransId="{AE8F9040-5801-4411-A316-BB52FC8BC95D}" sibTransId="{F6275C44-EF12-4250-9CAC-CD4795A0153F}"/>
    <dgm:cxn modelId="{4388DAA9-A236-4D10-AE32-6D337DA32DC4}" srcId="{596CBBB9-B479-4A15-B48C-04E4526426C3}" destId="{0881F757-0032-4694-9261-6D4596160CC3}" srcOrd="0" destOrd="0" parTransId="{CDB84AB1-88EF-4256-8D56-A3150A9BD127}" sibTransId="{E2425C0D-AA01-4B0E-AFB9-680219AC9E0A}"/>
    <dgm:cxn modelId="{38AE0A0F-8F5E-4C2E-AA5F-0B3C607C9F36}" type="presParOf" srcId="{31CB196D-353F-4FE4-A1D0-7880008A58A5}" destId="{E19FABF8-6F3D-43CF-B5A6-1E30BA825F62}" srcOrd="0" destOrd="0" presId="urn:microsoft.com/office/officeart/2005/8/layout/cycle3"/>
    <dgm:cxn modelId="{A9A9BFBB-F05B-40C8-9F4D-D7EFBAB749B9}" type="presParOf" srcId="{E19FABF8-6F3D-43CF-B5A6-1E30BA825F62}" destId="{02F63414-74EC-46BD-83E3-E7607C916055}" srcOrd="0" destOrd="0" presId="urn:microsoft.com/office/officeart/2005/8/layout/cycle3"/>
    <dgm:cxn modelId="{00972164-D687-4B46-996A-9C4BBF307393}" type="presParOf" srcId="{E19FABF8-6F3D-43CF-B5A6-1E30BA825F62}" destId="{CAD42994-1216-41A7-8B10-11A0171EB553}" srcOrd="1" destOrd="0" presId="urn:microsoft.com/office/officeart/2005/8/layout/cycle3"/>
    <dgm:cxn modelId="{1313B6C8-14BF-4126-835F-57011A78D073}" type="presParOf" srcId="{E19FABF8-6F3D-43CF-B5A6-1E30BA825F62}" destId="{8432A1B8-A01E-47EF-894C-29EADA20C342}" srcOrd="2" destOrd="0" presId="urn:microsoft.com/office/officeart/2005/8/layout/cycle3"/>
    <dgm:cxn modelId="{B31573A5-00D4-41B9-8286-A87D158560C0}" type="presParOf" srcId="{E19FABF8-6F3D-43CF-B5A6-1E30BA825F62}" destId="{FED6A174-9F25-4011-9C8E-AFB073DCA437}" srcOrd="3" destOrd="0" presId="urn:microsoft.com/office/officeart/2005/8/layout/cycle3"/>
    <dgm:cxn modelId="{40A53A1A-2401-4AF2-AE97-841EAD81BDFD}" type="presParOf" srcId="{E19FABF8-6F3D-43CF-B5A6-1E30BA825F62}" destId="{000CAB1C-DC68-44AA-829E-72A2CE5FA16A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E209B8-27DE-4363-B251-2E6E7D6BA19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BE3099-D4D0-4612-90DA-C5AF6180E649}">
      <dgm:prSet phldrT="[Текст]"/>
      <dgm:spPr/>
      <dgm:t>
        <a:bodyPr/>
        <a:lstStyle/>
        <a:p>
          <a:r>
            <a:rPr lang="ru-RU" dirty="0"/>
            <a:t>Контроль</a:t>
          </a:r>
        </a:p>
      </dgm:t>
    </dgm:pt>
    <dgm:pt modelId="{89996D27-FFDF-4644-95FB-E0032CDD7D9C}" type="parTrans" cxnId="{882C11DF-2FD3-4712-99BE-BB9F4302F3A1}">
      <dgm:prSet/>
      <dgm:spPr/>
      <dgm:t>
        <a:bodyPr/>
        <a:lstStyle/>
        <a:p>
          <a:endParaRPr lang="ru-RU"/>
        </a:p>
      </dgm:t>
    </dgm:pt>
    <dgm:pt modelId="{E7CCD1CC-A34F-458C-A2F7-F12CC3B71F50}" type="sibTrans" cxnId="{882C11DF-2FD3-4712-99BE-BB9F4302F3A1}">
      <dgm:prSet/>
      <dgm:spPr/>
      <dgm:t>
        <a:bodyPr/>
        <a:lstStyle/>
        <a:p>
          <a:endParaRPr lang="ru-RU"/>
        </a:p>
      </dgm:t>
    </dgm:pt>
    <dgm:pt modelId="{5A1CA762-6883-4C5A-A2E2-6C58344DC0D0}">
      <dgm:prSet phldrT="[Текст]"/>
      <dgm:spPr/>
      <dgm:t>
        <a:bodyPr/>
        <a:lstStyle/>
        <a:p>
          <a:r>
            <a:rPr lang="ru-RU" dirty="0"/>
            <a:t>Соответствие ФГОС</a:t>
          </a:r>
        </a:p>
      </dgm:t>
    </dgm:pt>
    <dgm:pt modelId="{F2521F08-1376-44EE-9BAC-A22F07A851AA}" type="parTrans" cxnId="{4F828218-660B-4EBF-8E5B-72FBDC3E630F}">
      <dgm:prSet/>
      <dgm:spPr/>
      <dgm:t>
        <a:bodyPr/>
        <a:lstStyle/>
        <a:p>
          <a:endParaRPr lang="ru-RU"/>
        </a:p>
      </dgm:t>
    </dgm:pt>
    <dgm:pt modelId="{E638A88E-C16F-48F2-8B3A-492DB5192A49}" type="sibTrans" cxnId="{4F828218-660B-4EBF-8E5B-72FBDC3E630F}">
      <dgm:prSet/>
      <dgm:spPr/>
      <dgm:t>
        <a:bodyPr/>
        <a:lstStyle/>
        <a:p>
          <a:endParaRPr lang="ru-RU"/>
        </a:p>
      </dgm:t>
    </dgm:pt>
    <dgm:pt modelId="{E66C9FFF-AD67-424B-B27F-EADA020A9187}">
      <dgm:prSet phldrT="[Текст]"/>
      <dgm:spPr/>
      <dgm:t>
        <a:bodyPr/>
        <a:lstStyle/>
        <a:p>
          <a:r>
            <a:rPr lang="ru-RU" dirty="0"/>
            <a:t>Содержание образовательных программ</a:t>
          </a:r>
        </a:p>
      </dgm:t>
    </dgm:pt>
    <dgm:pt modelId="{37734330-8543-44E0-B5EF-4E304605EC34}" type="parTrans" cxnId="{9A795ECC-A8D3-41F7-921B-5DB659CD5A92}">
      <dgm:prSet/>
      <dgm:spPr/>
      <dgm:t>
        <a:bodyPr/>
        <a:lstStyle/>
        <a:p>
          <a:endParaRPr lang="ru-RU"/>
        </a:p>
      </dgm:t>
    </dgm:pt>
    <dgm:pt modelId="{354A3618-0E1C-4BC4-B2D1-FC365BC7C456}" type="sibTrans" cxnId="{9A795ECC-A8D3-41F7-921B-5DB659CD5A92}">
      <dgm:prSet/>
      <dgm:spPr/>
      <dgm:t>
        <a:bodyPr/>
        <a:lstStyle/>
        <a:p>
          <a:endParaRPr lang="ru-RU"/>
        </a:p>
      </dgm:t>
    </dgm:pt>
    <dgm:pt modelId="{AD1D3E55-FC19-4B5E-8153-A441E798082A}">
      <dgm:prSet phldrT="[Текст]"/>
      <dgm:spPr/>
      <dgm:t>
        <a:bodyPr/>
        <a:lstStyle/>
        <a:p>
          <a:r>
            <a:rPr lang="ru-RU" dirty="0"/>
            <a:t>Образовательные результаты</a:t>
          </a:r>
        </a:p>
      </dgm:t>
    </dgm:pt>
    <dgm:pt modelId="{F9C8A92F-2DB0-4CBB-9FED-F92DB765DD33}" type="parTrans" cxnId="{8C3991FD-6794-461B-90A9-CAE5051B7382}">
      <dgm:prSet/>
      <dgm:spPr/>
      <dgm:t>
        <a:bodyPr/>
        <a:lstStyle/>
        <a:p>
          <a:endParaRPr lang="ru-RU"/>
        </a:p>
      </dgm:t>
    </dgm:pt>
    <dgm:pt modelId="{5EED17EF-B769-4C7D-9DEC-9E44E2D2F1B2}" type="sibTrans" cxnId="{8C3991FD-6794-461B-90A9-CAE5051B7382}">
      <dgm:prSet/>
      <dgm:spPr/>
      <dgm:t>
        <a:bodyPr/>
        <a:lstStyle/>
        <a:p>
          <a:endParaRPr lang="ru-RU"/>
        </a:p>
      </dgm:t>
    </dgm:pt>
    <dgm:pt modelId="{870A4065-8836-4015-84C2-6BCF01C93864}">
      <dgm:prSet phldrT="[Текст]"/>
      <dgm:spPr/>
      <dgm:t>
        <a:bodyPr/>
        <a:lstStyle/>
        <a:p>
          <a:r>
            <a:rPr lang="ru-RU" dirty="0"/>
            <a:t>Соответствие интересам потребителей</a:t>
          </a:r>
        </a:p>
      </dgm:t>
    </dgm:pt>
    <dgm:pt modelId="{144EB067-0713-4BFC-82BD-3AE8D2578971}" type="parTrans" cxnId="{E87AEA2E-3CF0-412A-8A4A-FB6C55A62E7B}">
      <dgm:prSet/>
      <dgm:spPr/>
      <dgm:t>
        <a:bodyPr/>
        <a:lstStyle/>
        <a:p>
          <a:endParaRPr lang="ru-RU"/>
        </a:p>
      </dgm:t>
    </dgm:pt>
    <dgm:pt modelId="{C4B0E244-F114-45BF-9974-2AFB61FD9CD0}" type="sibTrans" cxnId="{E87AEA2E-3CF0-412A-8A4A-FB6C55A62E7B}">
      <dgm:prSet/>
      <dgm:spPr/>
      <dgm:t>
        <a:bodyPr/>
        <a:lstStyle/>
        <a:p>
          <a:endParaRPr lang="ru-RU"/>
        </a:p>
      </dgm:t>
    </dgm:pt>
    <dgm:pt modelId="{EB96F63C-88BE-4466-8B48-E6DC53C58678}">
      <dgm:prSet phldrT="[Текст]"/>
      <dgm:spPr/>
      <dgm:t>
        <a:bodyPr/>
        <a:lstStyle/>
        <a:p>
          <a:r>
            <a:rPr lang="ru-RU" dirty="0"/>
            <a:t>Условия реализации образовательных программ</a:t>
          </a:r>
        </a:p>
      </dgm:t>
    </dgm:pt>
    <dgm:pt modelId="{449D7166-3D45-4FF3-8723-2A778167C1F3}" type="parTrans" cxnId="{A9668649-C5F3-4E62-8D91-DFC3D3A91F85}">
      <dgm:prSet/>
      <dgm:spPr/>
      <dgm:t>
        <a:bodyPr/>
        <a:lstStyle/>
        <a:p>
          <a:endParaRPr lang="ru-RU"/>
        </a:p>
      </dgm:t>
    </dgm:pt>
    <dgm:pt modelId="{3C60E421-F97E-4F94-8BF6-75D4921F6ACB}" type="sibTrans" cxnId="{A9668649-C5F3-4E62-8D91-DFC3D3A91F85}">
      <dgm:prSet/>
      <dgm:spPr/>
      <dgm:t>
        <a:bodyPr/>
        <a:lstStyle/>
        <a:p>
          <a:endParaRPr lang="ru-RU"/>
        </a:p>
      </dgm:t>
    </dgm:pt>
    <dgm:pt modelId="{A84AEF08-B4BF-49E1-B206-238D35EF9A63}">
      <dgm:prSet phldrT="[Текст]" custT="1"/>
      <dgm:spPr/>
      <dgm:t>
        <a:bodyPr/>
        <a:lstStyle/>
        <a:p>
          <a:r>
            <a:rPr lang="ru-RU" sz="2000" dirty="0" smtClean="0"/>
            <a:t>Контроль</a:t>
          </a:r>
          <a:endParaRPr lang="ru-RU" sz="2000" dirty="0"/>
        </a:p>
      </dgm:t>
    </dgm:pt>
    <dgm:pt modelId="{56EEB154-B699-4A3A-B9DD-42323F10B575}" type="parTrans" cxnId="{C3C52B35-6D38-4BC2-8686-ECCCDF11F750}">
      <dgm:prSet/>
      <dgm:spPr/>
      <dgm:t>
        <a:bodyPr/>
        <a:lstStyle/>
        <a:p>
          <a:endParaRPr lang="ru-RU"/>
        </a:p>
      </dgm:t>
    </dgm:pt>
    <dgm:pt modelId="{8917ECEB-8E58-4933-BB7D-B119ACE9F194}" type="sibTrans" cxnId="{C3C52B35-6D38-4BC2-8686-ECCCDF11F750}">
      <dgm:prSet/>
      <dgm:spPr/>
      <dgm:t>
        <a:bodyPr/>
        <a:lstStyle/>
        <a:p>
          <a:endParaRPr lang="ru-RU"/>
        </a:p>
      </dgm:t>
    </dgm:pt>
    <dgm:pt modelId="{24B07CB5-70D7-4CE3-96A6-3011A48309E0}">
      <dgm:prSet phldrT="[Текст]"/>
      <dgm:spPr/>
      <dgm:t>
        <a:bodyPr/>
        <a:lstStyle/>
        <a:p>
          <a:r>
            <a:rPr lang="ru-RU" dirty="0"/>
            <a:t>Принцип соответствия</a:t>
          </a:r>
        </a:p>
      </dgm:t>
    </dgm:pt>
    <dgm:pt modelId="{A8EC4B2E-DD5F-4BE2-A0CA-A26A2D1069E9}" type="parTrans" cxnId="{5FE7A770-5C81-43F1-89E7-629C35735E58}">
      <dgm:prSet/>
      <dgm:spPr/>
      <dgm:t>
        <a:bodyPr/>
        <a:lstStyle/>
        <a:p>
          <a:endParaRPr lang="ru-RU"/>
        </a:p>
      </dgm:t>
    </dgm:pt>
    <dgm:pt modelId="{224E35BE-C0D9-4AD6-81E3-186170B6AC2F}" type="sibTrans" cxnId="{5FE7A770-5C81-43F1-89E7-629C35735E58}">
      <dgm:prSet/>
      <dgm:spPr/>
      <dgm:t>
        <a:bodyPr/>
        <a:lstStyle/>
        <a:p>
          <a:endParaRPr lang="ru-RU"/>
        </a:p>
      </dgm:t>
    </dgm:pt>
    <dgm:pt modelId="{A940D40C-A6E1-438F-8F23-1EEAB7DE754A}">
      <dgm:prSet phldrT="[Текст]"/>
      <dgm:spPr/>
      <dgm:t>
        <a:bodyPr/>
        <a:lstStyle/>
        <a:p>
          <a:r>
            <a:rPr lang="ru-RU" dirty="0"/>
            <a:t>Триединство предмета контроля</a:t>
          </a:r>
        </a:p>
      </dgm:t>
    </dgm:pt>
    <dgm:pt modelId="{A63D296B-F8DC-4B9F-8336-CDDB7668634A}" type="parTrans" cxnId="{BCA7C56B-B2BB-4DD7-8749-9ADD6707BBBA}">
      <dgm:prSet/>
      <dgm:spPr/>
      <dgm:t>
        <a:bodyPr/>
        <a:lstStyle/>
        <a:p>
          <a:endParaRPr lang="ru-RU"/>
        </a:p>
      </dgm:t>
    </dgm:pt>
    <dgm:pt modelId="{E5ED315F-51BA-4A58-B90F-3397D89B3F3D}" type="sibTrans" cxnId="{BCA7C56B-B2BB-4DD7-8749-9ADD6707BBBA}">
      <dgm:prSet/>
      <dgm:spPr/>
      <dgm:t>
        <a:bodyPr/>
        <a:lstStyle/>
        <a:p>
          <a:endParaRPr lang="ru-RU"/>
        </a:p>
      </dgm:t>
    </dgm:pt>
    <dgm:pt modelId="{2F7E57B8-FD56-4F92-AD73-C686F1703E46}" type="pres">
      <dgm:prSet presAssocID="{7FE209B8-27DE-4363-B251-2E6E7D6BA19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B0D4B9-5FC7-402A-8621-8F85D4AE5685}" type="pres">
      <dgm:prSet presAssocID="{7FE209B8-27DE-4363-B251-2E6E7D6BA19D}" presName="hierFlow" presStyleCnt="0"/>
      <dgm:spPr/>
    </dgm:pt>
    <dgm:pt modelId="{6324C993-1A7D-4DA4-B3F3-50E0CA63B166}" type="pres">
      <dgm:prSet presAssocID="{7FE209B8-27DE-4363-B251-2E6E7D6BA19D}" presName="firstBuf" presStyleCnt="0"/>
      <dgm:spPr/>
    </dgm:pt>
    <dgm:pt modelId="{BAAAC022-CB76-4FAB-A89B-7F22DD99733D}" type="pres">
      <dgm:prSet presAssocID="{7FE209B8-27DE-4363-B251-2E6E7D6BA19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2A8EEDB-D767-49D7-9434-1A0C702F5F67}" type="pres">
      <dgm:prSet presAssocID="{30BE3099-D4D0-4612-90DA-C5AF6180E649}" presName="Name14" presStyleCnt="0"/>
      <dgm:spPr/>
    </dgm:pt>
    <dgm:pt modelId="{2D6D0458-0B65-4740-A07B-A4EA07B201DC}" type="pres">
      <dgm:prSet presAssocID="{30BE3099-D4D0-4612-90DA-C5AF6180E64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B3BF2D-0CBB-40DE-96ED-70B0CD06F68B}" type="pres">
      <dgm:prSet presAssocID="{30BE3099-D4D0-4612-90DA-C5AF6180E649}" presName="hierChild2" presStyleCnt="0"/>
      <dgm:spPr/>
    </dgm:pt>
    <dgm:pt modelId="{ABCEEFB6-D292-416B-9DB4-534CCF0AF76B}" type="pres">
      <dgm:prSet presAssocID="{F2521F08-1376-44EE-9BAC-A22F07A851AA}" presName="Name19" presStyleLbl="parChTrans1D2" presStyleIdx="0" presStyleCnt="2"/>
      <dgm:spPr/>
      <dgm:t>
        <a:bodyPr/>
        <a:lstStyle/>
        <a:p>
          <a:endParaRPr lang="ru-RU"/>
        </a:p>
      </dgm:t>
    </dgm:pt>
    <dgm:pt modelId="{7D60F46A-7DAF-401D-88C0-82BC13CD7D76}" type="pres">
      <dgm:prSet presAssocID="{5A1CA762-6883-4C5A-A2E2-6C58344DC0D0}" presName="Name21" presStyleCnt="0"/>
      <dgm:spPr/>
    </dgm:pt>
    <dgm:pt modelId="{4D655E14-9132-46C6-8D62-308C01311373}" type="pres">
      <dgm:prSet presAssocID="{5A1CA762-6883-4C5A-A2E2-6C58344DC0D0}" presName="level2Shape" presStyleLbl="node2" presStyleIdx="0" presStyleCnt="2"/>
      <dgm:spPr/>
      <dgm:t>
        <a:bodyPr/>
        <a:lstStyle/>
        <a:p>
          <a:endParaRPr lang="ru-RU"/>
        </a:p>
      </dgm:t>
    </dgm:pt>
    <dgm:pt modelId="{058C110F-E10D-4D19-BDEB-8423088E91A5}" type="pres">
      <dgm:prSet presAssocID="{5A1CA762-6883-4C5A-A2E2-6C58344DC0D0}" presName="hierChild3" presStyleCnt="0"/>
      <dgm:spPr/>
    </dgm:pt>
    <dgm:pt modelId="{AC378BAB-9CC0-4847-AAE8-B7605374851D}" type="pres">
      <dgm:prSet presAssocID="{37734330-8543-44E0-B5EF-4E304605EC34}" presName="Name19" presStyleLbl="parChTrans1D3" presStyleIdx="0" presStyleCnt="3"/>
      <dgm:spPr/>
      <dgm:t>
        <a:bodyPr/>
        <a:lstStyle/>
        <a:p>
          <a:endParaRPr lang="ru-RU"/>
        </a:p>
      </dgm:t>
    </dgm:pt>
    <dgm:pt modelId="{4CB18CEA-4902-48F9-9340-ABDBDE3D03DF}" type="pres">
      <dgm:prSet presAssocID="{E66C9FFF-AD67-424B-B27F-EADA020A9187}" presName="Name21" presStyleCnt="0"/>
      <dgm:spPr/>
    </dgm:pt>
    <dgm:pt modelId="{A272076D-B63F-4E40-9326-EC19DD53DEE8}" type="pres">
      <dgm:prSet presAssocID="{E66C9FFF-AD67-424B-B27F-EADA020A9187}" presName="level2Shape" presStyleLbl="node3" presStyleIdx="0" presStyleCnt="3"/>
      <dgm:spPr/>
      <dgm:t>
        <a:bodyPr/>
        <a:lstStyle/>
        <a:p>
          <a:endParaRPr lang="ru-RU"/>
        </a:p>
      </dgm:t>
    </dgm:pt>
    <dgm:pt modelId="{342C6E24-F6FB-4E3B-8274-1E942748A937}" type="pres">
      <dgm:prSet presAssocID="{E66C9FFF-AD67-424B-B27F-EADA020A9187}" presName="hierChild3" presStyleCnt="0"/>
      <dgm:spPr/>
    </dgm:pt>
    <dgm:pt modelId="{F9017B2D-BA7C-4521-B774-A3D5E7BEF858}" type="pres">
      <dgm:prSet presAssocID="{F9C8A92F-2DB0-4CBB-9FED-F92DB765DD33}" presName="Name19" presStyleLbl="parChTrans1D3" presStyleIdx="1" presStyleCnt="3"/>
      <dgm:spPr/>
      <dgm:t>
        <a:bodyPr/>
        <a:lstStyle/>
        <a:p>
          <a:endParaRPr lang="ru-RU"/>
        </a:p>
      </dgm:t>
    </dgm:pt>
    <dgm:pt modelId="{1AE63D8D-062F-44ED-93B5-7B289BB08D79}" type="pres">
      <dgm:prSet presAssocID="{AD1D3E55-FC19-4B5E-8153-A441E798082A}" presName="Name21" presStyleCnt="0"/>
      <dgm:spPr/>
    </dgm:pt>
    <dgm:pt modelId="{AA53882D-8062-413A-BD74-921FB4D97D18}" type="pres">
      <dgm:prSet presAssocID="{AD1D3E55-FC19-4B5E-8153-A441E798082A}" presName="level2Shape" presStyleLbl="node3" presStyleIdx="1" presStyleCnt="3"/>
      <dgm:spPr/>
      <dgm:t>
        <a:bodyPr/>
        <a:lstStyle/>
        <a:p>
          <a:endParaRPr lang="ru-RU"/>
        </a:p>
      </dgm:t>
    </dgm:pt>
    <dgm:pt modelId="{0E296DB7-33AA-4612-8AAC-D469DD961FFC}" type="pres">
      <dgm:prSet presAssocID="{AD1D3E55-FC19-4B5E-8153-A441E798082A}" presName="hierChild3" presStyleCnt="0"/>
      <dgm:spPr/>
    </dgm:pt>
    <dgm:pt modelId="{675858E2-4885-4C51-AEB6-B7F3A16992F6}" type="pres">
      <dgm:prSet presAssocID="{144EB067-0713-4BFC-82BD-3AE8D2578971}" presName="Name19" presStyleLbl="parChTrans1D2" presStyleIdx="1" presStyleCnt="2"/>
      <dgm:spPr/>
      <dgm:t>
        <a:bodyPr/>
        <a:lstStyle/>
        <a:p>
          <a:endParaRPr lang="ru-RU"/>
        </a:p>
      </dgm:t>
    </dgm:pt>
    <dgm:pt modelId="{8C760192-3490-4BDC-9D0C-9A787B73D8F9}" type="pres">
      <dgm:prSet presAssocID="{870A4065-8836-4015-84C2-6BCF01C93864}" presName="Name21" presStyleCnt="0"/>
      <dgm:spPr/>
    </dgm:pt>
    <dgm:pt modelId="{5B6993AA-D4B8-4E76-93EF-1E6BE5C7F548}" type="pres">
      <dgm:prSet presAssocID="{870A4065-8836-4015-84C2-6BCF01C93864}" presName="level2Shape" presStyleLbl="node2" presStyleIdx="1" presStyleCnt="2" custLinFactNeighborX="-723" custLinFactNeighborY="0"/>
      <dgm:spPr/>
      <dgm:t>
        <a:bodyPr/>
        <a:lstStyle/>
        <a:p>
          <a:endParaRPr lang="ru-RU"/>
        </a:p>
      </dgm:t>
    </dgm:pt>
    <dgm:pt modelId="{6DFB6CA7-E340-4948-A147-FA399BC52DE0}" type="pres">
      <dgm:prSet presAssocID="{870A4065-8836-4015-84C2-6BCF01C93864}" presName="hierChild3" presStyleCnt="0"/>
      <dgm:spPr/>
    </dgm:pt>
    <dgm:pt modelId="{84E9FCB2-292F-4432-BF26-D95FF8DA8B91}" type="pres">
      <dgm:prSet presAssocID="{449D7166-3D45-4FF3-8723-2A778167C1F3}" presName="Name19" presStyleLbl="parChTrans1D3" presStyleIdx="2" presStyleCnt="3"/>
      <dgm:spPr/>
      <dgm:t>
        <a:bodyPr/>
        <a:lstStyle/>
        <a:p>
          <a:endParaRPr lang="ru-RU"/>
        </a:p>
      </dgm:t>
    </dgm:pt>
    <dgm:pt modelId="{B58B2F14-5ABF-4C2B-A0A9-6B65A5D69370}" type="pres">
      <dgm:prSet presAssocID="{EB96F63C-88BE-4466-8B48-E6DC53C58678}" presName="Name21" presStyleCnt="0"/>
      <dgm:spPr/>
    </dgm:pt>
    <dgm:pt modelId="{47F89BB3-089A-4764-99F4-828FF06404A3}" type="pres">
      <dgm:prSet presAssocID="{EB96F63C-88BE-4466-8B48-E6DC53C58678}" presName="level2Shape" presStyleLbl="node3" presStyleIdx="2" presStyleCnt="3" custLinFactNeighborX="-815" custLinFactNeighborY="-1084"/>
      <dgm:spPr/>
      <dgm:t>
        <a:bodyPr/>
        <a:lstStyle/>
        <a:p>
          <a:endParaRPr lang="ru-RU"/>
        </a:p>
      </dgm:t>
    </dgm:pt>
    <dgm:pt modelId="{1996F05A-CD6B-4223-8E6A-E86C1A876B26}" type="pres">
      <dgm:prSet presAssocID="{EB96F63C-88BE-4466-8B48-E6DC53C58678}" presName="hierChild3" presStyleCnt="0"/>
      <dgm:spPr/>
    </dgm:pt>
    <dgm:pt modelId="{1A18AAE2-756E-4222-95BC-3332D14C5BA8}" type="pres">
      <dgm:prSet presAssocID="{7FE209B8-27DE-4363-B251-2E6E7D6BA19D}" presName="bgShapesFlow" presStyleCnt="0"/>
      <dgm:spPr/>
    </dgm:pt>
    <dgm:pt modelId="{A871470B-5AD7-4EE4-AE88-0887B13E03B6}" type="pres">
      <dgm:prSet presAssocID="{A84AEF08-B4BF-49E1-B206-238D35EF9A63}" presName="rectComp" presStyleCnt="0"/>
      <dgm:spPr/>
    </dgm:pt>
    <dgm:pt modelId="{E1AB886B-CD1C-43CF-8601-C7AB7CE3E668}" type="pres">
      <dgm:prSet presAssocID="{A84AEF08-B4BF-49E1-B206-238D35EF9A63}" presName="bgRect" presStyleLbl="bgShp" presStyleIdx="0" presStyleCnt="3" custLinFactNeighborX="898" custLinFactNeighborY="-4940"/>
      <dgm:spPr/>
      <dgm:t>
        <a:bodyPr/>
        <a:lstStyle/>
        <a:p>
          <a:endParaRPr lang="ru-RU"/>
        </a:p>
      </dgm:t>
    </dgm:pt>
    <dgm:pt modelId="{7F10B979-05D1-4508-ABA4-1836451E591E}" type="pres">
      <dgm:prSet presAssocID="{A84AEF08-B4BF-49E1-B206-238D35EF9A63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607F0-5B59-4FF2-8109-8E345BB9DD06}" type="pres">
      <dgm:prSet presAssocID="{A84AEF08-B4BF-49E1-B206-238D35EF9A63}" presName="spComp" presStyleCnt="0"/>
      <dgm:spPr/>
    </dgm:pt>
    <dgm:pt modelId="{4604836F-38F8-4665-A4E2-8077FF4F4CB7}" type="pres">
      <dgm:prSet presAssocID="{A84AEF08-B4BF-49E1-B206-238D35EF9A63}" presName="vSp" presStyleCnt="0"/>
      <dgm:spPr/>
    </dgm:pt>
    <dgm:pt modelId="{D2626F41-9295-447F-914B-7A2381C674DF}" type="pres">
      <dgm:prSet presAssocID="{24B07CB5-70D7-4CE3-96A6-3011A48309E0}" presName="rectComp" presStyleCnt="0"/>
      <dgm:spPr/>
    </dgm:pt>
    <dgm:pt modelId="{5DF04D41-B4BB-4FA5-831E-75238F6E09EC}" type="pres">
      <dgm:prSet presAssocID="{24B07CB5-70D7-4CE3-96A6-3011A48309E0}" presName="bgRect" presStyleLbl="bgShp" presStyleIdx="1" presStyleCnt="3"/>
      <dgm:spPr/>
      <dgm:t>
        <a:bodyPr/>
        <a:lstStyle/>
        <a:p>
          <a:endParaRPr lang="ru-RU"/>
        </a:p>
      </dgm:t>
    </dgm:pt>
    <dgm:pt modelId="{EAD0946D-5806-47CC-9210-41DB920622EC}" type="pres">
      <dgm:prSet presAssocID="{24B07CB5-70D7-4CE3-96A6-3011A48309E0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E0779-6B1A-4187-BEAC-576AE552B74D}" type="pres">
      <dgm:prSet presAssocID="{24B07CB5-70D7-4CE3-96A6-3011A48309E0}" presName="spComp" presStyleCnt="0"/>
      <dgm:spPr/>
    </dgm:pt>
    <dgm:pt modelId="{3FCAA5A0-6F9A-46E5-BDFA-C68C593B5D89}" type="pres">
      <dgm:prSet presAssocID="{24B07CB5-70D7-4CE3-96A6-3011A48309E0}" presName="vSp" presStyleCnt="0"/>
      <dgm:spPr/>
    </dgm:pt>
    <dgm:pt modelId="{F8641710-109F-43E5-8A68-F49980A79D23}" type="pres">
      <dgm:prSet presAssocID="{A940D40C-A6E1-438F-8F23-1EEAB7DE754A}" presName="rectComp" presStyleCnt="0"/>
      <dgm:spPr/>
    </dgm:pt>
    <dgm:pt modelId="{DDF3C4CF-5719-456C-9334-9F629C655B91}" type="pres">
      <dgm:prSet presAssocID="{A940D40C-A6E1-438F-8F23-1EEAB7DE754A}" presName="bgRect" presStyleLbl="bgShp" presStyleIdx="2" presStyleCnt="3"/>
      <dgm:spPr/>
      <dgm:t>
        <a:bodyPr/>
        <a:lstStyle/>
        <a:p>
          <a:endParaRPr lang="ru-RU"/>
        </a:p>
      </dgm:t>
    </dgm:pt>
    <dgm:pt modelId="{8EF85B48-DB1D-4E23-B741-B1ADA8EAF9C5}" type="pres">
      <dgm:prSet presAssocID="{A940D40C-A6E1-438F-8F23-1EEAB7DE754A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2C11DF-2FD3-4712-99BE-BB9F4302F3A1}" srcId="{7FE209B8-27DE-4363-B251-2E6E7D6BA19D}" destId="{30BE3099-D4D0-4612-90DA-C5AF6180E649}" srcOrd="0" destOrd="0" parTransId="{89996D27-FFDF-4644-95FB-E0032CDD7D9C}" sibTransId="{E7CCD1CC-A34F-458C-A2F7-F12CC3B71F50}"/>
    <dgm:cxn modelId="{0794B7A8-CD11-45F5-AE68-15ABB5E51EBB}" type="presOf" srcId="{A84AEF08-B4BF-49E1-B206-238D35EF9A63}" destId="{E1AB886B-CD1C-43CF-8601-C7AB7CE3E668}" srcOrd="0" destOrd="0" presId="urn:microsoft.com/office/officeart/2005/8/layout/hierarchy6"/>
    <dgm:cxn modelId="{A5760148-19C6-4D1E-9555-FC5EED41D4A5}" type="presOf" srcId="{E66C9FFF-AD67-424B-B27F-EADA020A9187}" destId="{A272076D-B63F-4E40-9326-EC19DD53DEE8}" srcOrd="0" destOrd="0" presId="urn:microsoft.com/office/officeart/2005/8/layout/hierarchy6"/>
    <dgm:cxn modelId="{1027573E-ADC1-4EE5-A5F2-1E41ADB5F545}" type="presOf" srcId="{24B07CB5-70D7-4CE3-96A6-3011A48309E0}" destId="{EAD0946D-5806-47CC-9210-41DB920622EC}" srcOrd="1" destOrd="0" presId="urn:microsoft.com/office/officeart/2005/8/layout/hierarchy6"/>
    <dgm:cxn modelId="{5FD82E80-8D56-4651-A161-A1D6F70120B1}" type="presOf" srcId="{A940D40C-A6E1-438F-8F23-1EEAB7DE754A}" destId="{DDF3C4CF-5719-456C-9334-9F629C655B91}" srcOrd="0" destOrd="0" presId="urn:microsoft.com/office/officeart/2005/8/layout/hierarchy6"/>
    <dgm:cxn modelId="{C3C52B35-6D38-4BC2-8686-ECCCDF11F750}" srcId="{7FE209B8-27DE-4363-B251-2E6E7D6BA19D}" destId="{A84AEF08-B4BF-49E1-B206-238D35EF9A63}" srcOrd="1" destOrd="0" parTransId="{56EEB154-B699-4A3A-B9DD-42323F10B575}" sibTransId="{8917ECEB-8E58-4933-BB7D-B119ACE9F194}"/>
    <dgm:cxn modelId="{A9668649-C5F3-4E62-8D91-DFC3D3A91F85}" srcId="{870A4065-8836-4015-84C2-6BCF01C93864}" destId="{EB96F63C-88BE-4466-8B48-E6DC53C58678}" srcOrd="0" destOrd="0" parTransId="{449D7166-3D45-4FF3-8723-2A778167C1F3}" sibTransId="{3C60E421-F97E-4F94-8BF6-75D4921F6ACB}"/>
    <dgm:cxn modelId="{94C8632E-CE83-40F2-AF6B-4363CC9CC002}" type="presOf" srcId="{144EB067-0713-4BFC-82BD-3AE8D2578971}" destId="{675858E2-4885-4C51-AEB6-B7F3A16992F6}" srcOrd="0" destOrd="0" presId="urn:microsoft.com/office/officeart/2005/8/layout/hierarchy6"/>
    <dgm:cxn modelId="{43C07B17-622A-4061-BE73-ACE2FFB8B488}" type="presOf" srcId="{F2521F08-1376-44EE-9BAC-A22F07A851AA}" destId="{ABCEEFB6-D292-416B-9DB4-534CCF0AF76B}" srcOrd="0" destOrd="0" presId="urn:microsoft.com/office/officeart/2005/8/layout/hierarchy6"/>
    <dgm:cxn modelId="{3308F1CD-1872-4DAF-8BAB-C6344FB1B3E0}" type="presOf" srcId="{5A1CA762-6883-4C5A-A2E2-6C58344DC0D0}" destId="{4D655E14-9132-46C6-8D62-308C01311373}" srcOrd="0" destOrd="0" presId="urn:microsoft.com/office/officeart/2005/8/layout/hierarchy6"/>
    <dgm:cxn modelId="{4E7703F7-0DAA-489D-8248-7F830DD56C64}" type="presOf" srcId="{F9C8A92F-2DB0-4CBB-9FED-F92DB765DD33}" destId="{F9017B2D-BA7C-4521-B774-A3D5E7BEF858}" srcOrd="0" destOrd="0" presId="urn:microsoft.com/office/officeart/2005/8/layout/hierarchy6"/>
    <dgm:cxn modelId="{76C06139-3D06-41A5-8CB8-0171AF2C94F3}" type="presOf" srcId="{AD1D3E55-FC19-4B5E-8153-A441E798082A}" destId="{AA53882D-8062-413A-BD74-921FB4D97D18}" srcOrd="0" destOrd="0" presId="urn:microsoft.com/office/officeart/2005/8/layout/hierarchy6"/>
    <dgm:cxn modelId="{972AC75B-1C89-4CCD-9614-11E6BB8D01EB}" type="presOf" srcId="{A940D40C-A6E1-438F-8F23-1EEAB7DE754A}" destId="{8EF85B48-DB1D-4E23-B741-B1ADA8EAF9C5}" srcOrd="1" destOrd="0" presId="urn:microsoft.com/office/officeart/2005/8/layout/hierarchy6"/>
    <dgm:cxn modelId="{505C7DC6-6B40-45B7-B6B7-242B2F020876}" type="presOf" srcId="{870A4065-8836-4015-84C2-6BCF01C93864}" destId="{5B6993AA-D4B8-4E76-93EF-1E6BE5C7F548}" srcOrd="0" destOrd="0" presId="urn:microsoft.com/office/officeart/2005/8/layout/hierarchy6"/>
    <dgm:cxn modelId="{8C3991FD-6794-461B-90A9-CAE5051B7382}" srcId="{5A1CA762-6883-4C5A-A2E2-6C58344DC0D0}" destId="{AD1D3E55-FC19-4B5E-8153-A441E798082A}" srcOrd="1" destOrd="0" parTransId="{F9C8A92F-2DB0-4CBB-9FED-F92DB765DD33}" sibTransId="{5EED17EF-B769-4C7D-9DEC-9E44E2D2F1B2}"/>
    <dgm:cxn modelId="{8C4C17D8-B921-42EB-8417-8649DC5D2995}" type="presOf" srcId="{449D7166-3D45-4FF3-8723-2A778167C1F3}" destId="{84E9FCB2-292F-4432-BF26-D95FF8DA8B91}" srcOrd="0" destOrd="0" presId="urn:microsoft.com/office/officeart/2005/8/layout/hierarchy6"/>
    <dgm:cxn modelId="{CAC78BF1-73FD-4BB8-8F46-9D1002500DAE}" type="presOf" srcId="{24B07CB5-70D7-4CE3-96A6-3011A48309E0}" destId="{5DF04D41-B4BB-4FA5-831E-75238F6E09EC}" srcOrd="0" destOrd="0" presId="urn:microsoft.com/office/officeart/2005/8/layout/hierarchy6"/>
    <dgm:cxn modelId="{F1CAC71A-7FE4-4618-92D5-B8F9894EFF69}" type="presOf" srcId="{A84AEF08-B4BF-49E1-B206-238D35EF9A63}" destId="{7F10B979-05D1-4508-ABA4-1836451E591E}" srcOrd="1" destOrd="0" presId="urn:microsoft.com/office/officeart/2005/8/layout/hierarchy6"/>
    <dgm:cxn modelId="{01DCED89-81EF-40FD-B5E2-093F1E291726}" type="presOf" srcId="{7FE209B8-27DE-4363-B251-2E6E7D6BA19D}" destId="{2F7E57B8-FD56-4F92-AD73-C686F1703E46}" srcOrd="0" destOrd="0" presId="urn:microsoft.com/office/officeart/2005/8/layout/hierarchy6"/>
    <dgm:cxn modelId="{31245D43-A29E-4F11-8DB0-8EBFF482980C}" type="presOf" srcId="{EB96F63C-88BE-4466-8B48-E6DC53C58678}" destId="{47F89BB3-089A-4764-99F4-828FF06404A3}" srcOrd="0" destOrd="0" presId="urn:microsoft.com/office/officeart/2005/8/layout/hierarchy6"/>
    <dgm:cxn modelId="{BCA7C56B-B2BB-4DD7-8749-9ADD6707BBBA}" srcId="{7FE209B8-27DE-4363-B251-2E6E7D6BA19D}" destId="{A940D40C-A6E1-438F-8F23-1EEAB7DE754A}" srcOrd="3" destOrd="0" parTransId="{A63D296B-F8DC-4B9F-8336-CDDB7668634A}" sibTransId="{E5ED315F-51BA-4A58-B90F-3397D89B3F3D}"/>
    <dgm:cxn modelId="{4F828218-660B-4EBF-8E5B-72FBDC3E630F}" srcId="{30BE3099-D4D0-4612-90DA-C5AF6180E649}" destId="{5A1CA762-6883-4C5A-A2E2-6C58344DC0D0}" srcOrd="0" destOrd="0" parTransId="{F2521F08-1376-44EE-9BAC-A22F07A851AA}" sibTransId="{E638A88E-C16F-48F2-8B3A-492DB5192A49}"/>
    <dgm:cxn modelId="{F8F125F5-7D62-4316-876F-B115A4EC51A5}" type="presOf" srcId="{30BE3099-D4D0-4612-90DA-C5AF6180E649}" destId="{2D6D0458-0B65-4740-A07B-A4EA07B201DC}" srcOrd="0" destOrd="0" presId="urn:microsoft.com/office/officeart/2005/8/layout/hierarchy6"/>
    <dgm:cxn modelId="{5FE7A770-5C81-43F1-89E7-629C35735E58}" srcId="{7FE209B8-27DE-4363-B251-2E6E7D6BA19D}" destId="{24B07CB5-70D7-4CE3-96A6-3011A48309E0}" srcOrd="2" destOrd="0" parTransId="{A8EC4B2E-DD5F-4BE2-A0CA-A26A2D1069E9}" sibTransId="{224E35BE-C0D9-4AD6-81E3-186170B6AC2F}"/>
    <dgm:cxn modelId="{9A795ECC-A8D3-41F7-921B-5DB659CD5A92}" srcId="{5A1CA762-6883-4C5A-A2E2-6C58344DC0D0}" destId="{E66C9FFF-AD67-424B-B27F-EADA020A9187}" srcOrd="0" destOrd="0" parTransId="{37734330-8543-44E0-B5EF-4E304605EC34}" sibTransId="{354A3618-0E1C-4BC4-B2D1-FC365BC7C456}"/>
    <dgm:cxn modelId="{E87AEA2E-3CF0-412A-8A4A-FB6C55A62E7B}" srcId="{30BE3099-D4D0-4612-90DA-C5AF6180E649}" destId="{870A4065-8836-4015-84C2-6BCF01C93864}" srcOrd="1" destOrd="0" parTransId="{144EB067-0713-4BFC-82BD-3AE8D2578971}" sibTransId="{C4B0E244-F114-45BF-9974-2AFB61FD9CD0}"/>
    <dgm:cxn modelId="{CEEB2891-B387-4FFE-8F9E-515D2EDE374E}" type="presOf" srcId="{37734330-8543-44E0-B5EF-4E304605EC34}" destId="{AC378BAB-9CC0-4847-AAE8-B7605374851D}" srcOrd="0" destOrd="0" presId="urn:microsoft.com/office/officeart/2005/8/layout/hierarchy6"/>
    <dgm:cxn modelId="{17640512-9236-423A-9713-2ADE843ECA98}" type="presParOf" srcId="{2F7E57B8-FD56-4F92-AD73-C686F1703E46}" destId="{F8B0D4B9-5FC7-402A-8621-8F85D4AE5685}" srcOrd="0" destOrd="0" presId="urn:microsoft.com/office/officeart/2005/8/layout/hierarchy6"/>
    <dgm:cxn modelId="{01CCEB7D-6823-4A80-BE43-B2D0332CF5D5}" type="presParOf" srcId="{F8B0D4B9-5FC7-402A-8621-8F85D4AE5685}" destId="{6324C993-1A7D-4DA4-B3F3-50E0CA63B166}" srcOrd="0" destOrd="0" presId="urn:microsoft.com/office/officeart/2005/8/layout/hierarchy6"/>
    <dgm:cxn modelId="{CBB77845-C103-4F65-A9D6-3F9DABC08765}" type="presParOf" srcId="{F8B0D4B9-5FC7-402A-8621-8F85D4AE5685}" destId="{BAAAC022-CB76-4FAB-A89B-7F22DD99733D}" srcOrd="1" destOrd="0" presId="urn:microsoft.com/office/officeart/2005/8/layout/hierarchy6"/>
    <dgm:cxn modelId="{308D88D2-6D97-4C13-9523-3C311E3121A1}" type="presParOf" srcId="{BAAAC022-CB76-4FAB-A89B-7F22DD99733D}" destId="{B2A8EEDB-D767-49D7-9434-1A0C702F5F67}" srcOrd="0" destOrd="0" presId="urn:microsoft.com/office/officeart/2005/8/layout/hierarchy6"/>
    <dgm:cxn modelId="{3490E433-4901-4137-905C-7987BCED5A69}" type="presParOf" srcId="{B2A8EEDB-D767-49D7-9434-1A0C702F5F67}" destId="{2D6D0458-0B65-4740-A07B-A4EA07B201DC}" srcOrd="0" destOrd="0" presId="urn:microsoft.com/office/officeart/2005/8/layout/hierarchy6"/>
    <dgm:cxn modelId="{8ACFC6A0-1186-4834-ADBC-77B2284634D0}" type="presParOf" srcId="{B2A8EEDB-D767-49D7-9434-1A0C702F5F67}" destId="{B6B3BF2D-0CBB-40DE-96ED-70B0CD06F68B}" srcOrd="1" destOrd="0" presId="urn:microsoft.com/office/officeart/2005/8/layout/hierarchy6"/>
    <dgm:cxn modelId="{5205B8AE-9140-4C13-B9D7-579B6F79FDC1}" type="presParOf" srcId="{B6B3BF2D-0CBB-40DE-96ED-70B0CD06F68B}" destId="{ABCEEFB6-D292-416B-9DB4-534CCF0AF76B}" srcOrd="0" destOrd="0" presId="urn:microsoft.com/office/officeart/2005/8/layout/hierarchy6"/>
    <dgm:cxn modelId="{73ACE5BC-B711-4518-AD17-19F049EAE4FA}" type="presParOf" srcId="{B6B3BF2D-0CBB-40DE-96ED-70B0CD06F68B}" destId="{7D60F46A-7DAF-401D-88C0-82BC13CD7D76}" srcOrd="1" destOrd="0" presId="urn:microsoft.com/office/officeart/2005/8/layout/hierarchy6"/>
    <dgm:cxn modelId="{F196CF33-8C68-4107-9F35-445A727311DC}" type="presParOf" srcId="{7D60F46A-7DAF-401D-88C0-82BC13CD7D76}" destId="{4D655E14-9132-46C6-8D62-308C01311373}" srcOrd="0" destOrd="0" presId="urn:microsoft.com/office/officeart/2005/8/layout/hierarchy6"/>
    <dgm:cxn modelId="{E481F0A4-D5BB-447D-96AE-28A1FD9F0A52}" type="presParOf" srcId="{7D60F46A-7DAF-401D-88C0-82BC13CD7D76}" destId="{058C110F-E10D-4D19-BDEB-8423088E91A5}" srcOrd="1" destOrd="0" presId="urn:microsoft.com/office/officeart/2005/8/layout/hierarchy6"/>
    <dgm:cxn modelId="{FBE8BA65-61C1-47E0-A164-8CC1D0C4A3B9}" type="presParOf" srcId="{058C110F-E10D-4D19-BDEB-8423088E91A5}" destId="{AC378BAB-9CC0-4847-AAE8-B7605374851D}" srcOrd="0" destOrd="0" presId="urn:microsoft.com/office/officeart/2005/8/layout/hierarchy6"/>
    <dgm:cxn modelId="{150E6C74-6201-4894-857B-3877EBFF76A9}" type="presParOf" srcId="{058C110F-E10D-4D19-BDEB-8423088E91A5}" destId="{4CB18CEA-4902-48F9-9340-ABDBDE3D03DF}" srcOrd="1" destOrd="0" presId="urn:microsoft.com/office/officeart/2005/8/layout/hierarchy6"/>
    <dgm:cxn modelId="{3F9CD8FF-7504-40F5-AF2E-F6E5B62EFCC4}" type="presParOf" srcId="{4CB18CEA-4902-48F9-9340-ABDBDE3D03DF}" destId="{A272076D-B63F-4E40-9326-EC19DD53DEE8}" srcOrd="0" destOrd="0" presId="urn:microsoft.com/office/officeart/2005/8/layout/hierarchy6"/>
    <dgm:cxn modelId="{1639B75C-14E0-499A-8964-A8AA8AFEE62B}" type="presParOf" srcId="{4CB18CEA-4902-48F9-9340-ABDBDE3D03DF}" destId="{342C6E24-F6FB-4E3B-8274-1E942748A937}" srcOrd="1" destOrd="0" presId="urn:microsoft.com/office/officeart/2005/8/layout/hierarchy6"/>
    <dgm:cxn modelId="{36435005-9E2C-4FBA-BE25-14FDFB3BFAF7}" type="presParOf" srcId="{058C110F-E10D-4D19-BDEB-8423088E91A5}" destId="{F9017B2D-BA7C-4521-B774-A3D5E7BEF858}" srcOrd="2" destOrd="0" presId="urn:microsoft.com/office/officeart/2005/8/layout/hierarchy6"/>
    <dgm:cxn modelId="{72707546-2881-447B-B888-BE456B42597C}" type="presParOf" srcId="{058C110F-E10D-4D19-BDEB-8423088E91A5}" destId="{1AE63D8D-062F-44ED-93B5-7B289BB08D79}" srcOrd="3" destOrd="0" presId="urn:microsoft.com/office/officeart/2005/8/layout/hierarchy6"/>
    <dgm:cxn modelId="{FB982CFA-666B-4446-9767-5E9475B62365}" type="presParOf" srcId="{1AE63D8D-062F-44ED-93B5-7B289BB08D79}" destId="{AA53882D-8062-413A-BD74-921FB4D97D18}" srcOrd="0" destOrd="0" presId="urn:microsoft.com/office/officeart/2005/8/layout/hierarchy6"/>
    <dgm:cxn modelId="{BADC0550-E114-4CEF-94DC-BB7AEA88156E}" type="presParOf" srcId="{1AE63D8D-062F-44ED-93B5-7B289BB08D79}" destId="{0E296DB7-33AA-4612-8AAC-D469DD961FFC}" srcOrd="1" destOrd="0" presId="urn:microsoft.com/office/officeart/2005/8/layout/hierarchy6"/>
    <dgm:cxn modelId="{C6EED212-6F3E-4B5B-B80B-31E76C339AEC}" type="presParOf" srcId="{B6B3BF2D-0CBB-40DE-96ED-70B0CD06F68B}" destId="{675858E2-4885-4C51-AEB6-B7F3A16992F6}" srcOrd="2" destOrd="0" presId="urn:microsoft.com/office/officeart/2005/8/layout/hierarchy6"/>
    <dgm:cxn modelId="{C64A9C08-2D5F-4898-8067-D579353A46BC}" type="presParOf" srcId="{B6B3BF2D-0CBB-40DE-96ED-70B0CD06F68B}" destId="{8C760192-3490-4BDC-9D0C-9A787B73D8F9}" srcOrd="3" destOrd="0" presId="urn:microsoft.com/office/officeart/2005/8/layout/hierarchy6"/>
    <dgm:cxn modelId="{3495B4EE-6791-4574-BE25-DADFA0BA54DF}" type="presParOf" srcId="{8C760192-3490-4BDC-9D0C-9A787B73D8F9}" destId="{5B6993AA-D4B8-4E76-93EF-1E6BE5C7F548}" srcOrd="0" destOrd="0" presId="urn:microsoft.com/office/officeart/2005/8/layout/hierarchy6"/>
    <dgm:cxn modelId="{3AD4964E-ACF0-4A8E-92C1-0506EEB105E7}" type="presParOf" srcId="{8C760192-3490-4BDC-9D0C-9A787B73D8F9}" destId="{6DFB6CA7-E340-4948-A147-FA399BC52DE0}" srcOrd="1" destOrd="0" presId="urn:microsoft.com/office/officeart/2005/8/layout/hierarchy6"/>
    <dgm:cxn modelId="{D46CB611-DF65-4936-91C4-AEB73199EECC}" type="presParOf" srcId="{6DFB6CA7-E340-4948-A147-FA399BC52DE0}" destId="{84E9FCB2-292F-4432-BF26-D95FF8DA8B91}" srcOrd="0" destOrd="0" presId="urn:microsoft.com/office/officeart/2005/8/layout/hierarchy6"/>
    <dgm:cxn modelId="{FF9A05EC-5501-4FA4-944E-D610D3E4F855}" type="presParOf" srcId="{6DFB6CA7-E340-4948-A147-FA399BC52DE0}" destId="{B58B2F14-5ABF-4C2B-A0A9-6B65A5D69370}" srcOrd="1" destOrd="0" presId="urn:microsoft.com/office/officeart/2005/8/layout/hierarchy6"/>
    <dgm:cxn modelId="{CF13D309-68E3-4439-9937-906B34D2C280}" type="presParOf" srcId="{B58B2F14-5ABF-4C2B-A0A9-6B65A5D69370}" destId="{47F89BB3-089A-4764-99F4-828FF06404A3}" srcOrd="0" destOrd="0" presId="urn:microsoft.com/office/officeart/2005/8/layout/hierarchy6"/>
    <dgm:cxn modelId="{6707A873-E306-4538-8002-FF7D6834E090}" type="presParOf" srcId="{B58B2F14-5ABF-4C2B-A0A9-6B65A5D69370}" destId="{1996F05A-CD6B-4223-8E6A-E86C1A876B26}" srcOrd="1" destOrd="0" presId="urn:microsoft.com/office/officeart/2005/8/layout/hierarchy6"/>
    <dgm:cxn modelId="{BB6A8704-B5BB-44D5-B258-4A5BF4E76EF7}" type="presParOf" srcId="{2F7E57B8-FD56-4F92-AD73-C686F1703E46}" destId="{1A18AAE2-756E-4222-95BC-3332D14C5BA8}" srcOrd="1" destOrd="0" presId="urn:microsoft.com/office/officeart/2005/8/layout/hierarchy6"/>
    <dgm:cxn modelId="{1AE7DF13-F31B-43A4-BBD0-DEDB11F285C7}" type="presParOf" srcId="{1A18AAE2-756E-4222-95BC-3332D14C5BA8}" destId="{A871470B-5AD7-4EE4-AE88-0887B13E03B6}" srcOrd="0" destOrd="0" presId="urn:microsoft.com/office/officeart/2005/8/layout/hierarchy6"/>
    <dgm:cxn modelId="{AB6389A5-DD50-44BF-A72D-AF4ED276162E}" type="presParOf" srcId="{A871470B-5AD7-4EE4-AE88-0887B13E03B6}" destId="{E1AB886B-CD1C-43CF-8601-C7AB7CE3E668}" srcOrd="0" destOrd="0" presId="urn:microsoft.com/office/officeart/2005/8/layout/hierarchy6"/>
    <dgm:cxn modelId="{05FC4ADA-1587-4F09-AB7C-796DCD98F063}" type="presParOf" srcId="{A871470B-5AD7-4EE4-AE88-0887B13E03B6}" destId="{7F10B979-05D1-4508-ABA4-1836451E591E}" srcOrd="1" destOrd="0" presId="urn:microsoft.com/office/officeart/2005/8/layout/hierarchy6"/>
    <dgm:cxn modelId="{238B0DBC-697D-4689-AEA3-0FA87BFA1ADB}" type="presParOf" srcId="{1A18AAE2-756E-4222-95BC-3332D14C5BA8}" destId="{5F5607F0-5B59-4FF2-8109-8E345BB9DD06}" srcOrd="1" destOrd="0" presId="urn:microsoft.com/office/officeart/2005/8/layout/hierarchy6"/>
    <dgm:cxn modelId="{679E4564-5A75-449C-92AF-17B0317B688F}" type="presParOf" srcId="{5F5607F0-5B59-4FF2-8109-8E345BB9DD06}" destId="{4604836F-38F8-4665-A4E2-8077FF4F4CB7}" srcOrd="0" destOrd="0" presId="urn:microsoft.com/office/officeart/2005/8/layout/hierarchy6"/>
    <dgm:cxn modelId="{ECD78155-DEAB-45E4-893B-65FC81790156}" type="presParOf" srcId="{1A18AAE2-756E-4222-95BC-3332D14C5BA8}" destId="{D2626F41-9295-447F-914B-7A2381C674DF}" srcOrd="2" destOrd="0" presId="urn:microsoft.com/office/officeart/2005/8/layout/hierarchy6"/>
    <dgm:cxn modelId="{A6215228-0262-48E0-BDB8-E4A404E988A3}" type="presParOf" srcId="{D2626F41-9295-447F-914B-7A2381C674DF}" destId="{5DF04D41-B4BB-4FA5-831E-75238F6E09EC}" srcOrd="0" destOrd="0" presId="urn:microsoft.com/office/officeart/2005/8/layout/hierarchy6"/>
    <dgm:cxn modelId="{DCA221BB-7E83-40ED-8867-4B6400B15872}" type="presParOf" srcId="{D2626F41-9295-447F-914B-7A2381C674DF}" destId="{EAD0946D-5806-47CC-9210-41DB920622EC}" srcOrd="1" destOrd="0" presId="urn:microsoft.com/office/officeart/2005/8/layout/hierarchy6"/>
    <dgm:cxn modelId="{4B2A8BAC-CE43-43F5-8247-0C1A9657CC2D}" type="presParOf" srcId="{1A18AAE2-756E-4222-95BC-3332D14C5BA8}" destId="{0BDE0779-6B1A-4187-BEAC-576AE552B74D}" srcOrd="3" destOrd="0" presId="urn:microsoft.com/office/officeart/2005/8/layout/hierarchy6"/>
    <dgm:cxn modelId="{C4D93C9C-E806-4392-8889-6ECC5C60EA66}" type="presParOf" srcId="{0BDE0779-6B1A-4187-BEAC-576AE552B74D}" destId="{3FCAA5A0-6F9A-46E5-BDFA-C68C593B5D89}" srcOrd="0" destOrd="0" presId="urn:microsoft.com/office/officeart/2005/8/layout/hierarchy6"/>
    <dgm:cxn modelId="{7FC469B5-7742-42BF-A474-3161DB79467A}" type="presParOf" srcId="{1A18AAE2-756E-4222-95BC-3332D14C5BA8}" destId="{F8641710-109F-43E5-8A68-F49980A79D23}" srcOrd="4" destOrd="0" presId="urn:microsoft.com/office/officeart/2005/8/layout/hierarchy6"/>
    <dgm:cxn modelId="{D71E02F5-BE18-44BE-A874-0121B84C08D5}" type="presParOf" srcId="{F8641710-109F-43E5-8A68-F49980A79D23}" destId="{DDF3C4CF-5719-456C-9334-9F629C655B91}" srcOrd="0" destOrd="0" presId="urn:microsoft.com/office/officeart/2005/8/layout/hierarchy6"/>
    <dgm:cxn modelId="{82F37C4C-A549-440C-A556-C51423947798}" type="presParOf" srcId="{F8641710-109F-43E5-8A68-F49980A79D23}" destId="{8EF85B48-DB1D-4E23-B741-B1ADA8EAF9C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316984-665E-4FD3-B206-7DFA5485447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6588215-9783-4091-8893-5A441749C824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b="1" dirty="0">
              <a:solidFill>
                <a:srgbClr val="FFFF00"/>
              </a:solidFill>
            </a:rPr>
            <a:t>Отчет о самообсле-довании</a:t>
          </a:r>
        </a:p>
        <a:p>
          <a:r>
            <a:rPr lang="ru-RU" sz="1400" b="1" dirty="0">
              <a:solidFill>
                <a:schemeClr val="bg1"/>
              </a:solidFill>
            </a:rPr>
            <a:t>Анализ результатов деятельности</a:t>
          </a:r>
        </a:p>
      </dgm:t>
    </dgm:pt>
    <dgm:pt modelId="{9E1C6175-D11A-44EF-9AF1-A201957AE631}" type="parTrans" cxnId="{5D6DF034-90F6-4F3E-B1AD-EB45CF85B078}">
      <dgm:prSet/>
      <dgm:spPr/>
      <dgm:t>
        <a:bodyPr/>
        <a:lstStyle/>
        <a:p>
          <a:endParaRPr lang="ru-RU"/>
        </a:p>
      </dgm:t>
    </dgm:pt>
    <dgm:pt modelId="{F9640331-2ABC-4D1F-A0A2-27DC85BC7A6D}" type="sibTrans" cxnId="{5D6DF034-90F6-4F3E-B1AD-EB45CF85B078}">
      <dgm:prSet/>
      <dgm:spPr/>
      <dgm:t>
        <a:bodyPr/>
        <a:lstStyle/>
        <a:p>
          <a:endParaRPr lang="ru-RU"/>
        </a:p>
      </dgm:t>
    </dgm:pt>
    <dgm:pt modelId="{54CED23A-A797-47BF-B40E-29DCEA70280F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</a:rPr>
            <a:t>Тематика административных и педагогических советов</a:t>
          </a:r>
        </a:p>
        <a:p>
          <a:r>
            <a:rPr lang="ru-RU" b="1" dirty="0">
              <a:solidFill>
                <a:schemeClr val="tx1"/>
              </a:solidFill>
            </a:rPr>
            <a:t> </a:t>
          </a:r>
          <a:r>
            <a:rPr lang="ru-RU" dirty="0"/>
            <a:t>Принятые решения, анализ их эффективности</a:t>
          </a:r>
        </a:p>
      </dgm:t>
    </dgm:pt>
    <dgm:pt modelId="{C9BC3FB2-D7EA-4449-A8E1-668280222BCA}" type="parTrans" cxnId="{C77DB151-7AEB-43D2-AE7C-0AA6F0121EBA}">
      <dgm:prSet/>
      <dgm:spPr/>
      <dgm:t>
        <a:bodyPr/>
        <a:lstStyle/>
        <a:p>
          <a:endParaRPr lang="ru-RU"/>
        </a:p>
      </dgm:t>
    </dgm:pt>
    <dgm:pt modelId="{410B290D-61CD-4BDA-AFB0-2606B17033C6}" type="sibTrans" cxnId="{C77DB151-7AEB-43D2-AE7C-0AA6F0121EBA}">
      <dgm:prSet/>
      <dgm:spPr/>
      <dgm:t>
        <a:bodyPr/>
        <a:lstStyle/>
        <a:p>
          <a:endParaRPr lang="ru-RU"/>
        </a:p>
      </dgm:t>
    </dgm:pt>
    <dgm:pt modelId="{7BBCB3F7-D1B1-43CA-B2C7-575364FD82D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>
              <a:solidFill>
                <a:srgbClr val="FFFF00"/>
              </a:solidFill>
            </a:rPr>
            <a:t>Циклограмма ВСОКО</a:t>
          </a:r>
        </a:p>
        <a:p>
          <a:r>
            <a:rPr lang="ru-RU" sz="1400" b="1" dirty="0">
              <a:solidFill>
                <a:srgbClr val="04374A"/>
              </a:solidFill>
            </a:rPr>
            <a:t>Сбор данных в рамках ФГОС-</a:t>
          </a:r>
          <a:r>
            <a:rPr lang="ru-RU" sz="1400" b="1" dirty="0" err="1">
              <a:solidFill>
                <a:srgbClr val="04374A"/>
              </a:solidFill>
            </a:rPr>
            <a:t>овских</a:t>
          </a:r>
          <a:r>
            <a:rPr lang="ru-RU" sz="1400" b="1" dirty="0">
              <a:solidFill>
                <a:srgbClr val="04374A"/>
              </a:solidFill>
            </a:rPr>
            <a:t> мониторингов</a:t>
          </a:r>
        </a:p>
      </dgm:t>
    </dgm:pt>
    <dgm:pt modelId="{D4808F28-9676-4F85-A3D0-A566E4072DDF}" type="parTrans" cxnId="{96C37948-C978-4443-9C2E-E31D55203C79}">
      <dgm:prSet/>
      <dgm:spPr/>
      <dgm:t>
        <a:bodyPr/>
        <a:lstStyle/>
        <a:p>
          <a:endParaRPr lang="ru-RU"/>
        </a:p>
      </dgm:t>
    </dgm:pt>
    <dgm:pt modelId="{E69A33EF-76DA-4E7C-ADCA-C4882E3D2E3F}" type="sibTrans" cxnId="{96C37948-C978-4443-9C2E-E31D55203C79}">
      <dgm:prSet/>
      <dgm:spPr/>
      <dgm:t>
        <a:bodyPr/>
        <a:lstStyle/>
        <a:p>
          <a:endParaRPr lang="ru-RU"/>
        </a:p>
      </dgm:t>
    </dgm:pt>
    <dgm:pt modelId="{16C886B4-BC55-4969-94B3-2478346B6643}" type="pres">
      <dgm:prSet presAssocID="{12316984-665E-4FD3-B206-7DFA54854473}" presName="compositeShape" presStyleCnt="0">
        <dgm:presLayoutVars>
          <dgm:chMax val="7"/>
          <dgm:dir/>
          <dgm:resizeHandles val="exact"/>
        </dgm:presLayoutVars>
      </dgm:prSet>
      <dgm:spPr/>
    </dgm:pt>
    <dgm:pt modelId="{A1EFABF7-42F5-4F80-9A16-11B46AD0B770}" type="pres">
      <dgm:prSet presAssocID="{12316984-665E-4FD3-B206-7DFA54854473}" presName="wedge1" presStyleLbl="node1" presStyleIdx="0" presStyleCnt="3"/>
      <dgm:spPr/>
      <dgm:t>
        <a:bodyPr/>
        <a:lstStyle/>
        <a:p>
          <a:endParaRPr lang="ru-RU"/>
        </a:p>
      </dgm:t>
    </dgm:pt>
    <dgm:pt modelId="{E93602F9-31D8-467C-8E72-219A9CEBA310}" type="pres">
      <dgm:prSet presAssocID="{12316984-665E-4FD3-B206-7DFA54854473}" presName="dummy1a" presStyleCnt="0"/>
      <dgm:spPr/>
    </dgm:pt>
    <dgm:pt modelId="{1B54DEF9-867F-47D3-ABFB-D46C4DAF03E9}" type="pres">
      <dgm:prSet presAssocID="{12316984-665E-4FD3-B206-7DFA54854473}" presName="dummy1b" presStyleCnt="0"/>
      <dgm:spPr/>
    </dgm:pt>
    <dgm:pt modelId="{7F491829-956B-4723-9155-CBBC4120A8FA}" type="pres">
      <dgm:prSet presAssocID="{12316984-665E-4FD3-B206-7DFA5485447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A8FAC-4EAC-4EAE-A111-92E14B7E2A62}" type="pres">
      <dgm:prSet presAssocID="{12316984-665E-4FD3-B206-7DFA54854473}" presName="wedge2" presStyleLbl="node1" presStyleIdx="1" presStyleCnt="3"/>
      <dgm:spPr/>
      <dgm:t>
        <a:bodyPr/>
        <a:lstStyle/>
        <a:p>
          <a:endParaRPr lang="ru-RU"/>
        </a:p>
      </dgm:t>
    </dgm:pt>
    <dgm:pt modelId="{AEF384F4-62AF-4B1F-B334-7DC29CB80E3F}" type="pres">
      <dgm:prSet presAssocID="{12316984-665E-4FD3-B206-7DFA54854473}" presName="dummy2a" presStyleCnt="0"/>
      <dgm:spPr/>
    </dgm:pt>
    <dgm:pt modelId="{56C17F2E-1A24-40C0-9FC2-408301372F8E}" type="pres">
      <dgm:prSet presAssocID="{12316984-665E-4FD3-B206-7DFA54854473}" presName="dummy2b" presStyleCnt="0"/>
      <dgm:spPr/>
    </dgm:pt>
    <dgm:pt modelId="{029B92AD-BFB4-484E-AABC-F4AEDFAF43B8}" type="pres">
      <dgm:prSet presAssocID="{12316984-665E-4FD3-B206-7DFA5485447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285A5-176A-4D82-9C9D-4698759074AF}" type="pres">
      <dgm:prSet presAssocID="{12316984-665E-4FD3-B206-7DFA54854473}" presName="wedge3" presStyleLbl="node1" presStyleIdx="2" presStyleCnt="3" custScaleX="104285" custLinFactNeighborX="-342" custLinFactNeighborY="-342"/>
      <dgm:spPr/>
      <dgm:t>
        <a:bodyPr/>
        <a:lstStyle/>
        <a:p>
          <a:endParaRPr lang="ru-RU"/>
        </a:p>
      </dgm:t>
    </dgm:pt>
    <dgm:pt modelId="{ADC39CAE-E3E7-4BED-B113-D93FC2FAE050}" type="pres">
      <dgm:prSet presAssocID="{12316984-665E-4FD3-B206-7DFA54854473}" presName="dummy3a" presStyleCnt="0"/>
      <dgm:spPr/>
    </dgm:pt>
    <dgm:pt modelId="{A29EEE91-A840-4650-8AF4-169F79D8F6A6}" type="pres">
      <dgm:prSet presAssocID="{12316984-665E-4FD3-B206-7DFA54854473}" presName="dummy3b" presStyleCnt="0"/>
      <dgm:spPr/>
    </dgm:pt>
    <dgm:pt modelId="{430B32BA-6E12-4876-8C1F-72D924A82735}" type="pres">
      <dgm:prSet presAssocID="{12316984-665E-4FD3-B206-7DFA5485447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02846-60EF-4636-84BE-DE77C070CBDD}" type="pres">
      <dgm:prSet presAssocID="{F9640331-2ABC-4D1F-A0A2-27DC85BC7A6D}" presName="arrowWedge1" presStyleLbl="fgSibTrans2D1" presStyleIdx="0" presStyleCnt="3"/>
      <dgm:spPr/>
    </dgm:pt>
    <dgm:pt modelId="{E820EA44-CE41-4F95-8355-E5FC826D3B49}" type="pres">
      <dgm:prSet presAssocID="{410B290D-61CD-4BDA-AFB0-2606B17033C6}" presName="arrowWedge2" presStyleLbl="fgSibTrans2D1" presStyleIdx="1" presStyleCnt="3"/>
      <dgm:spPr/>
    </dgm:pt>
    <dgm:pt modelId="{C251E1D2-1232-4C5D-8166-68BFAD85BE44}" type="pres">
      <dgm:prSet presAssocID="{E69A33EF-76DA-4E7C-ADCA-C4882E3D2E3F}" presName="arrowWedge3" presStyleLbl="fgSibTrans2D1" presStyleIdx="2" presStyleCnt="3"/>
      <dgm:spPr/>
    </dgm:pt>
  </dgm:ptLst>
  <dgm:cxnLst>
    <dgm:cxn modelId="{5AA8CCA1-4D84-4053-9A93-6A89CC0C5DE5}" type="presOf" srcId="{76588215-9783-4091-8893-5A441749C824}" destId="{7F491829-956B-4723-9155-CBBC4120A8FA}" srcOrd="1" destOrd="0" presId="urn:microsoft.com/office/officeart/2005/8/layout/cycle8"/>
    <dgm:cxn modelId="{C77DB151-7AEB-43D2-AE7C-0AA6F0121EBA}" srcId="{12316984-665E-4FD3-B206-7DFA54854473}" destId="{54CED23A-A797-47BF-B40E-29DCEA70280F}" srcOrd="1" destOrd="0" parTransId="{C9BC3FB2-D7EA-4449-A8E1-668280222BCA}" sibTransId="{410B290D-61CD-4BDA-AFB0-2606B17033C6}"/>
    <dgm:cxn modelId="{96C37948-C978-4443-9C2E-E31D55203C79}" srcId="{12316984-665E-4FD3-B206-7DFA54854473}" destId="{7BBCB3F7-D1B1-43CA-B2C7-575364FD82D7}" srcOrd="2" destOrd="0" parTransId="{D4808F28-9676-4F85-A3D0-A566E4072DDF}" sibTransId="{E69A33EF-76DA-4E7C-ADCA-C4882E3D2E3F}"/>
    <dgm:cxn modelId="{7CAD58BD-15F8-429E-B0CF-413A57DCB9B3}" type="presOf" srcId="{54CED23A-A797-47BF-B40E-29DCEA70280F}" destId="{029B92AD-BFB4-484E-AABC-F4AEDFAF43B8}" srcOrd="1" destOrd="0" presId="urn:microsoft.com/office/officeart/2005/8/layout/cycle8"/>
    <dgm:cxn modelId="{4193C5FE-D5FA-4616-9BD0-5B755E4830AD}" type="presOf" srcId="{76588215-9783-4091-8893-5A441749C824}" destId="{A1EFABF7-42F5-4F80-9A16-11B46AD0B770}" srcOrd="0" destOrd="0" presId="urn:microsoft.com/office/officeart/2005/8/layout/cycle8"/>
    <dgm:cxn modelId="{B604A212-4919-456F-BD79-298F8573BD24}" type="presOf" srcId="{7BBCB3F7-D1B1-43CA-B2C7-575364FD82D7}" destId="{A1B285A5-176A-4D82-9C9D-4698759074AF}" srcOrd="0" destOrd="0" presId="urn:microsoft.com/office/officeart/2005/8/layout/cycle8"/>
    <dgm:cxn modelId="{61AA9166-241C-4FC6-B4FD-ABF2BE890DAD}" type="presOf" srcId="{54CED23A-A797-47BF-B40E-29DCEA70280F}" destId="{EC2A8FAC-4EAC-4EAE-A111-92E14B7E2A62}" srcOrd="0" destOrd="0" presId="urn:microsoft.com/office/officeart/2005/8/layout/cycle8"/>
    <dgm:cxn modelId="{23A2A8B0-A919-49F4-9E05-86D0BEE3B388}" type="presOf" srcId="{7BBCB3F7-D1B1-43CA-B2C7-575364FD82D7}" destId="{430B32BA-6E12-4876-8C1F-72D924A82735}" srcOrd="1" destOrd="0" presId="urn:microsoft.com/office/officeart/2005/8/layout/cycle8"/>
    <dgm:cxn modelId="{5D6DF034-90F6-4F3E-B1AD-EB45CF85B078}" srcId="{12316984-665E-4FD3-B206-7DFA54854473}" destId="{76588215-9783-4091-8893-5A441749C824}" srcOrd="0" destOrd="0" parTransId="{9E1C6175-D11A-44EF-9AF1-A201957AE631}" sibTransId="{F9640331-2ABC-4D1F-A0A2-27DC85BC7A6D}"/>
    <dgm:cxn modelId="{FDFE3376-0BDC-4977-97C0-1ADE65224D5B}" type="presOf" srcId="{12316984-665E-4FD3-B206-7DFA54854473}" destId="{16C886B4-BC55-4969-94B3-2478346B6643}" srcOrd="0" destOrd="0" presId="urn:microsoft.com/office/officeart/2005/8/layout/cycle8"/>
    <dgm:cxn modelId="{DF1EE5E2-6B5E-474C-B83D-FA7AFAC60441}" type="presParOf" srcId="{16C886B4-BC55-4969-94B3-2478346B6643}" destId="{A1EFABF7-42F5-4F80-9A16-11B46AD0B770}" srcOrd="0" destOrd="0" presId="urn:microsoft.com/office/officeart/2005/8/layout/cycle8"/>
    <dgm:cxn modelId="{A0BD771E-2579-4382-91AF-BA80FB9ED131}" type="presParOf" srcId="{16C886B4-BC55-4969-94B3-2478346B6643}" destId="{E93602F9-31D8-467C-8E72-219A9CEBA310}" srcOrd="1" destOrd="0" presId="urn:microsoft.com/office/officeart/2005/8/layout/cycle8"/>
    <dgm:cxn modelId="{C79EF087-B902-42C2-AFC9-EC09C635F96F}" type="presParOf" srcId="{16C886B4-BC55-4969-94B3-2478346B6643}" destId="{1B54DEF9-867F-47D3-ABFB-D46C4DAF03E9}" srcOrd="2" destOrd="0" presId="urn:microsoft.com/office/officeart/2005/8/layout/cycle8"/>
    <dgm:cxn modelId="{18A324FE-7D63-40EC-8E90-A96985619F39}" type="presParOf" srcId="{16C886B4-BC55-4969-94B3-2478346B6643}" destId="{7F491829-956B-4723-9155-CBBC4120A8FA}" srcOrd="3" destOrd="0" presId="urn:microsoft.com/office/officeart/2005/8/layout/cycle8"/>
    <dgm:cxn modelId="{8292759D-CFBE-42A3-96C6-31794DC836E8}" type="presParOf" srcId="{16C886B4-BC55-4969-94B3-2478346B6643}" destId="{EC2A8FAC-4EAC-4EAE-A111-92E14B7E2A62}" srcOrd="4" destOrd="0" presId="urn:microsoft.com/office/officeart/2005/8/layout/cycle8"/>
    <dgm:cxn modelId="{D975E4E8-E420-42F0-8F38-3B34106E1412}" type="presParOf" srcId="{16C886B4-BC55-4969-94B3-2478346B6643}" destId="{AEF384F4-62AF-4B1F-B334-7DC29CB80E3F}" srcOrd="5" destOrd="0" presId="urn:microsoft.com/office/officeart/2005/8/layout/cycle8"/>
    <dgm:cxn modelId="{CAE56745-A89B-4DF3-B13A-F8DA96B3367B}" type="presParOf" srcId="{16C886B4-BC55-4969-94B3-2478346B6643}" destId="{56C17F2E-1A24-40C0-9FC2-408301372F8E}" srcOrd="6" destOrd="0" presId="urn:microsoft.com/office/officeart/2005/8/layout/cycle8"/>
    <dgm:cxn modelId="{BA9EA057-94D1-4B91-80C7-5C27A30E52B3}" type="presParOf" srcId="{16C886B4-BC55-4969-94B3-2478346B6643}" destId="{029B92AD-BFB4-484E-AABC-F4AEDFAF43B8}" srcOrd="7" destOrd="0" presId="urn:microsoft.com/office/officeart/2005/8/layout/cycle8"/>
    <dgm:cxn modelId="{CAEC97BD-3836-43D4-AABF-E6B396D2A0CE}" type="presParOf" srcId="{16C886B4-BC55-4969-94B3-2478346B6643}" destId="{A1B285A5-176A-4D82-9C9D-4698759074AF}" srcOrd="8" destOrd="0" presId="urn:microsoft.com/office/officeart/2005/8/layout/cycle8"/>
    <dgm:cxn modelId="{C5C37290-EA46-40B6-AD40-82EFDC8C6C8E}" type="presParOf" srcId="{16C886B4-BC55-4969-94B3-2478346B6643}" destId="{ADC39CAE-E3E7-4BED-B113-D93FC2FAE050}" srcOrd="9" destOrd="0" presId="urn:microsoft.com/office/officeart/2005/8/layout/cycle8"/>
    <dgm:cxn modelId="{188B438D-9E71-4A0C-AFF5-6407975098D0}" type="presParOf" srcId="{16C886B4-BC55-4969-94B3-2478346B6643}" destId="{A29EEE91-A840-4650-8AF4-169F79D8F6A6}" srcOrd="10" destOrd="0" presId="urn:microsoft.com/office/officeart/2005/8/layout/cycle8"/>
    <dgm:cxn modelId="{2CD178CF-42CD-443D-9C06-FB972AF4958B}" type="presParOf" srcId="{16C886B4-BC55-4969-94B3-2478346B6643}" destId="{430B32BA-6E12-4876-8C1F-72D924A82735}" srcOrd="11" destOrd="0" presId="urn:microsoft.com/office/officeart/2005/8/layout/cycle8"/>
    <dgm:cxn modelId="{B061EC1B-E789-482E-85B3-DE119D2B5171}" type="presParOf" srcId="{16C886B4-BC55-4969-94B3-2478346B6643}" destId="{EBB02846-60EF-4636-84BE-DE77C070CBDD}" srcOrd="12" destOrd="0" presId="urn:microsoft.com/office/officeart/2005/8/layout/cycle8"/>
    <dgm:cxn modelId="{073B6670-5270-4BA8-999A-91E8CEDBB020}" type="presParOf" srcId="{16C886B4-BC55-4969-94B3-2478346B6643}" destId="{E820EA44-CE41-4F95-8355-E5FC826D3B49}" srcOrd="13" destOrd="0" presId="urn:microsoft.com/office/officeart/2005/8/layout/cycle8"/>
    <dgm:cxn modelId="{610718C2-B368-4F88-8DE3-366BABEC9096}" type="presParOf" srcId="{16C886B4-BC55-4969-94B3-2478346B6643}" destId="{C251E1D2-1232-4C5D-8166-68BFAD85BE4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42994-1216-41A7-8B10-11A0171EB553}">
      <dsp:nvSpPr>
        <dsp:cNvPr id="0" name=""/>
        <dsp:cNvSpPr/>
      </dsp:nvSpPr>
      <dsp:spPr>
        <a:xfrm>
          <a:off x="383079" y="206343"/>
          <a:ext cx="2546208" cy="2546208"/>
        </a:xfrm>
        <a:prstGeom prst="circularArrow">
          <a:avLst>
            <a:gd name="adj1" fmla="val 4668"/>
            <a:gd name="adj2" fmla="val 272909"/>
            <a:gd name="adj3" fmla="val 13301527"/>
            <a:gd name="adj4" fmla="val 17719062"/>
            <a:gd name="adj5" fmla="val 4847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63414-74EC-46BD-83E3-E7607C916055}">
      <dsp:nvSpPr>
        <dsp:cNvPr id="0" name=""/>
        <dsp:cNvSpPr/>
      </dsp:nvSpPr>
      <dsp:spPr>
        <a:xfrm>
          <a:off x="914621" y="227128"/>
          <a:ext cx="1483125" cy="741562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2857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baseline="0" dirty="0">
              <a:solidFill>
                <a:schemeClr val="tx1"/>
              </a:solidFill>
            </a:rPr>
            <a:t>Текущий контроль и промежуточная аттестация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950821" y="263328"/>
        <a:ext cx="1410725" cy="669162"/>
      </dsp:txXfrm>
    </dsp:sp>
    <dsp:sp modelId="{8432A1B8-A01E-47EF-894C-29EADA20C342}">
      <dsp:nvSpPr>
        <dsp:cNvPr id="0" name=""/>
        <dsp:cNvSpPr/>
      </dsp:nvSpPr>
      <dsp:spPr>
        <a:xfrm>
          <a:off x="1828879" y="1141386"/>
          <a:ext cx="1483125" cy="741562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2857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baseline="0" err="1">
              <a:solidFill>
                <a:schemeClr val="tx1"/>
              </a:solidFill>
            </a:rPr>
            <a:t>Внутришкольный</a:t>
          </a:r>
          <a:r>
            <a:rPr lang="ru-RU" sz="1100" b="1" kern="1200" baseline="0">
              <a:solidFill>
                <a:schemeClr val="tx1"/>
              </a:solidFill>
            </a:rPr>
            <a:t> </a:t>
          </a:r>
          <a:r>
            <a:rPr lang="ru-RU" sz="1100" b="1" kern="1200" baseline="0" smtClean="0">
              <a:solidFill>
                <a:schemeClr val="tx1"/>
              </a:solidFill>
            </a:rPr>
            <a:t>контроль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865079" y="1177586"/>
        <a:ext cx="1410725" cy="669162"/>
      </dsp:txXfrm>
    </dsp:sp>
    <dsp:sp modelId="{FED6A174-9F25-4011-9C8E-AFB073DCA437}">
      <dsp:nvSpPr>
        <dsp:cNvPr id="0" name=""/>
        <dsp:cNvSpPr/>
      </dsp:nvSpPr>
      <dsp:spPr>
        <a:xfrm>
          <a:off x="914621" y="2055644"/>
          <a:ext cx="1483125" cy="741562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2857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baseline="0" dirty="0">
              <a:solidFill>
                <a:schemeClr val="tx1"/>
              </a:solidFill>
            </a:rPr>
            <a:t>Внутренний мониторинг качества образования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950821" y="2091844"/>
        <a:ext cx="1410725" cy="669162"/>
      </dsp:txXfrm>
    </dsp:sp>
    <dsp:sp modelId="{000CAB1C-DC68-44AA-829E-72A2CE5FA16A}">
      <dsp:nvSpPr>
        <dsp:cNvPr id="0" name=""/>
        <dsp:cNvSpPr/>
      </dsp:nvSpPr>
      <dsp:spPr>
        <a:xfrm>
          <a:off x="363" y="1141386"/>
          <a:ext cx="1483125" cy="741562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baseline="0" dirty="0">
              <a:solidFill>
                <a:schemeClr val="tx1"/>
              </a:solidFill>
            </a:rPr>
            <a:t>Независимая оценка качества образования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6563" y="1177586"/>
        <a:ext cx="1410725" cy="669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3C4CF-5719-456C-9334-9F629C655B91}">
      <dsp:nvSpPr>
        <dsp:cNvPr id="0" name=""/>
        <dsp:cNvSpPr/>
      </dsp:nvSpPr>
      <dsp:spPr>
        <a:xfrm>
          <a:off x="0" y="2923773"/>
          <a:ext cx="8785225" cy="12515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Триединство предмета контроля</a:t>
          </a:r>
        </a:p>
      </dsp:txBody>
      <dsp:txXfrm>
        <a:off x="0" y="2923773"/>
        <a:ext cx="2635567" cy="1251592"/>
      </dsp:txXfrm>
    </dsp:sp>
    <dsp:sp modelId="{5DF04D41-B4BB-4FA5-831E-75238F6E09EC}">
      <dsp:nvSpPr>
        <dsp:cNvPr id="0" name=""/>
        <dsp:cNvSpPr/>
      </dsp:nvSpPr>
      <dsp:spPr>
        <a:xfrm>
          <a:off x="0" y="1462559"/>
          <a:ext cx="8785225" cy="12515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Принцип соответствия</a:t>
          </a:r>
        </a:p>
      </dsp:txBody>
      <dsp:txXfrm>
        <a:off x="0" y="1462559"/>
        <a:ext cx="2635567" cy="1251592"/>
      </dsp:txXfrm>
    </dsp:sp>
    <dsp:sp modelId="{E1AB886B-CD1C-43CF-8601-C7AB7CE3E668}">
      <dsp:nvSpPr>
        <dsp:cNvPr id="0" name=""/>
        <dsp:cNvSpPr/>
      </dsp:nvSpPr>
      <dsp:spPr>
        <a:xfrm>
          <a:off x="0" y="0"/>
          <a:ext cx="8785225" cy="12515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Контроль</a:t>
          </a:r>
          <a:endParaRPr lang="ru-RU" sz="2000" kern="1200" dirty="0"/>
        </a:p>
      </dsp:txBody>
      <dsp:txXfrm>
        <a:off x="0" y="0"/>
        <a:ext cx="2635567" cy="1251592"/>
      </dsp:txXfrm>
    </dsp:sp>
    <dsp:sp modelId="{2D6D0458-0B65-4740-A07B-A4EA07B201DC}">
      <dsp:nvSpPr>
        <dsp:cNvPr id="0" name=""/>
        <dsp:cNvSpPr/>
      </dsp:nvSpPr>
      <dsp:spPr>
        <a:xfrm>
          <a:off x="5347415" y="106157"/>
          <a:ext cx="1572160" cy="1048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Контроль</a:t>
          </a:r>
        </a:p>
      </dsp:txBody>
      <dsp:txXfrm>
        <a:off x="5378113" y="136855"/>
        <a:ext cx="1510764" cy="986711"/>
      </dsp:txXfrm>
    </dsp:sp>
    <dsp:sp modelId="{ABCEEFB6-D292-416B-9DB4-534CCF0AF76B}">
      <dsp:nvSpPr>
        <dsp:cNvPr id="0" name=""/>
        <dsp:cNvSpPr/>
      </dsp:nvSpPr>
      <dsp:spPr>
        <a:xfrm>
          <a:off x="4600639" y="1154264"/>
          <a:ext cx="1532856" cy="419242"/>
        </a:xfrm>
        <a:custGeom>
          <a:avLst/>
          <a:gdLst/>
          <a:ahLst/>
          <a:cxnLst/>
          <a:rect l="0" t="0" r="0" b="0"/>
          <a:pathLst>
            <a:path>
              <a:moveTo>
                <a:pt x="1532856" y="0"/>
              </a:moveTo>
              <a:lnTo>
                <a:pt x="1532856" y="209621"/>
              </a:lnTo>
              <a:lnTo>
                <a:pt x="0" y="209621"/>
              </a:lnTo>
              <a:lnTo>
                <a:pt x="0" y="4192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55E14-9132-46C6-8D62-308C01311373}">
      <dsp:nvSpPr>
        <dsp:cNvPr id="0" name=""/>
        <dsp:cNvSpPr/>
      </dsp:nvSpPr>
      <dsp:spPr>
        <a:xfrm>
          <a:off x="3814559" y="1573507"/>
          <a:ext cx="1572160" cy="1048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Соответствие ФГОС</a:t>
          </a:r>
        </a:p>
      </dsp:txBody>
      <dsp:txXfrm>
        <a:off x="3845257" y="1604205"/>
        <a:ext cx="1510764" cy="986711"/>
      </dsp:txXfrm>
    </dsp:sp>
    <dsp:sp modelId="{AC378BAB-9CC0-4847-AAE8-B7605374851D}">
      <dsp:nvSpPr>
        <dsp:cNvPr id="0" name=""/>
        <dsp:cNvSpPr/>
      </dsp:nvSpPr>
      <dsp:spPr>
        <a:xfrm>
          <a:off x="3578735" y="2621614"/>
          <a:ext cx="1021904" cy="419242"/>
        </a:xfrm>
        <a:custGeom>
          <a:avLst/>
          <a:gdLst/>
          <a:ahLst/>
          <a:cxnLst/>
          <a:rect l="0" t="0" r="0" b="0"/>
          <a:pathLst>
            <a:path>
              <a:moveTo>
                <a:pt x="1021904" y="0"/>
              </a:moveTo>
              <a:lnTo>
                <a:pt x="1021904" y="209621"/>
              </a:lnTo>
              <a:lnTo>
                <a:pt x="0" y="209621"/>
              </a:lnTo>
              <a:lnTo>
                <a:pt x="0" y="4192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2076D-B63F-4E40-9326-EC19DD53DEE8}">
      <dsp:nvSpPr>
        <dsp:cNvPr id="0" name=""/>
        <dsp:cNvSpPr/>
      </dsp:nvSpPr>
      <dsp:spPr>
        <a:xfrm>
          <a:off x="2792654" y="3040857"/>
          <a:ext cx="1572160" cy="1048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Содержание образовательных программ</a:t>
          </a:r>
        </a:p>
      </dsp:txBody>
      <dsp:txXfrm>
        <a:off x="2823352" y="3071555"/>
        <a:ext cx="1510764" cy="986711"/>
      </dsp:txXfrm>
    </dsp:sp>
    <dsp:sp modelId="{F9017B2D-BA7C-4521-B774-A3D5E7BEF858}">
      <dsp:nvSpPr>
        <dsp:cNvPr id="0" name=""/>
        <dsp:cNvSpPr/>
      </dsp:nvSpPr>
      <dsp:spPr>
        <a:xfrm>
          <a:off x="4600639" y="2621614"/>
          <a:ext cx="1021904" cy="419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621"/>
              </a:lnTo>
              <a:lnTo>
                <a:pt x="1021904" y="209621"/>
              </a:lnTo>
              <a:lnTo>
                <a:pt x="1021904" y="4192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3882D-8062-413A-BD74-921FB4D97D18}">
      <dsp:nvSpPr>
        <dsp:cNvPr id="0" name=""/>
        <dsp:cNvSpPr/>
      </dsp:nvSpPr>
      <dsp:spPr>
        <a:xfrm>
          <a:off x="4836463" y="3040857"/>
          <a:ext cx="1572160" cy="1048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Образовательные результаты</a:t>
          </a:r>
        </a:p>
      </dsp:txBody>
      <dsp:txXfrm>
        <a:off x="4867161" y="3071555"/>
        <a:ext cx="1510764" cy="986711"/>
      </dsp:txXfrm>
    </dsp:sp>
    <dsp:sp modelId="{675858E2-4885-4C51-AEB6-B7F3A16992F6}">
      <dsp:nvSpPr>
        <dsp:cNvPr id="0" name=""/>
        <dsp:cNvSpPr/>
      </dsp:nvSpPr>
      <dsp:spPr>
        <a:xfrm>
          <a:off x="6133496" y="1154264"/>
          <a:ext cx="1521489" cy="419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621"/>
              </a:lnTo>
              <a:lnTo>
                <a:pt x="1521489" y="209621"/>
              </a:lnTo>
              <a:lnTo>
                <a:pt x="1521489" y="4192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993AA-D4B8-4E76-93EF-1E6BE5C7F548}">
      <dsp:nvSpPr>
        <dsp:cNvPr id="0" name=""/>
        <dsp:cNvSpPr/>
      </dsp:nvSpPr>
      <dsp:spPr>
        <a:xfrm>
          <a:off x="6868905" y="1573507"/>
          <a:ext cx="1572160" cy="1048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Соответствие интересам потребителей</a:t>
          </a:r>
        </a:p>
      </dsp:txBody>
      <dsp:txXfrm>
        <a:off x="6899603" y="1604205"/>
        <a:ext cx="1510764" cy="986711"/>
      </dsp:txXfrm>
    </dsp:sp>
    <dsp:sp modelId="{84E9FCB2-292F-4432-BF26-D95FF8DA8B91}">
      <dsp:nvSpPr>
        <dsp:cNvPr id="0" name=""/>
        <dsp:cNvSpPr/>
      </dsp:nvSpPr>
      <dsp:spPr>
        <a:xfrm>
          <a:off x="7607819" y="2621614"/>
          <a:ext cx="91440" cy="407881"/>
        </a:xfrm>
        <a:custGeom>
          <a:avLst/>
          <a:gdLst/>
          <a:ahLst/>
          <a:cxnLst/>
          <a:rect l="0" t="0" r="0" b="0"/>
          <a:pathLst>
            <a:path>
              <a:moveTo>
                <a:pt x="47166" y="0"/>
              </a:moveTo>
              <a:lnTo>
                <a:pt x="47166" y="203940"/>
              </a:lnTo>
              <a:lnTo>
                <a:pt x="45720" y="203940"/>
              </a:lnTo>
              <a:lnTo>
                <a:pt x="45720" y="4078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89BB3-089A-4764-99F4-828FF06404A3}">
      <dsp:nvSpPr>
        <dsp:cNvPr id="0" name=""/>
        <dsp:cNvSpPr/>
      </dsp:nvSpPr>
      <dsp:spPr>
        <a:xfrm>
          <a:off x="6867459" y="3029495"/>
          <a:ext cx="1572160" cy="1048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Условия реализации образовательных программ</a:t>
          </a:r>
        </a:p>
      </dsp:txBody>
      <dsp:txXfrm>
        <a:off x="6898157" y="3060193"/>
        <a:ext cx="1510764" cy="986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ABF7-42F5-4F80-9A16-11B46AD0B770}">
      <dsp:nvSpPr>
        <dsp:cNvPr id="0" name=""/>
        <dsp:cNvSpPr/>
      </dsp:nvSpPr>
      <dsp:spPr>
        <a:xfrm>
          <a:off x="738702" y="329803"/>
          <a:ext cx="4262074" cy="4262074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FF00"/>
              </a:solidFill>
            </a:rPr>
            <a:t>Отчет о самообсле-довании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</a:rPr>
            <a:t>Анализ результатов деятельности</a:t>
          </a:r>
        </a:p>
      </dsp:txBody>
      <dsp:txXfrm>
        <a:off x="2984917" y="1232957"/>
        <a:ext cx="1522169" cy="1268474"/>
      </dsp:txXfrm>
    </dsp:sp>
    <dsp:sp modelId="{EC2A8FAC-4EAC-4EAE-A111-92E14B7E2A62}">
      <dsp:nvSpPr>
        <dsp:cNvPr id="0" name=""/>
        <dsp:cNvSpPr/>
      </dsp:nvSpPr>
      <dsp:spPr>
        <a:xfrm>
          <a:off x="650924" y="482020"/>
          <a:ext cx="4262074" cy="4262074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FF00"/>
              </a:solidFill>
            </a:rPr>
            <a:t>Тематика административных и педагогических советов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kern="1200" dirty="0"/>
            <a:t>Принятые решения, анализ их эффективности</a:t>
          </a:r>
        </a:p>
      </dsp:txBody>
      <dsp:txXfrm>
        <a:off x="1665703" y="3247294"/>
        <a:ext cx="2283254" cy="1116257"/>
      </dsp:txXfrm>
    </dsp:sp>
    <dsp:sp modelId="{A1B285A5-176A-4D82-9C9D-4698759074AF}">
      <dsp:nvSpPr>
        <dsp:cNvPr id="0" name=""/>
        <dsp:cNvSpPr/>
      </dsp:nvSpPr>
      <dsp:spPr>
        <a:xfrm>
          <a:off x="457254" y="315227"/>
          <a:ext cx="4444704" cy="426207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FF00"/>
              </a:solidFill>
            </a:rPr>
            <a:t>Циклограмма ВСОКО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4374A"/>
              </a:solidFill>
            </a:rPr>
            <a:t>Сбор данных в рамках ФГОС-</a:t>
          </a:r>
          <a:r>
            <a:rPr lang="ru-RU" sz="1400" b="1" kern="1200" dirty="0" err="1">
              <a:solidFill>
                <a:srgbClr val="04374A"/>
              </a:solidFill>
            </a:rPr>
            <a:t>овских</a:t>
          </a:r>
          <a:r>
            <a:rPr lang="ru-RU" sz="1400" b="1" kern="1200" dirty="0">
              <a:solidFill>
                <a:srgbClr val="04374A"/>
              </a:solidFill>
            </a:rPr>
            <a:t> мониторингов</a:t>
          </a:r>
        </a:p>
      </dsp:txBody>
      <dsp:txXfrm>
        <a:off x="972099" y="1218380"/>
        <a:ext cx="1587394" cy="1268474"/>
      </dsp:txXfrm>
    </dsp:sp>
    <dsp:sp modelId="{EBB02846-60EF-4636-84BE-DE77C070CBDD}">
      <dsp:nvSpPr>
        <dsp:cNvPr id="0" name=""/>
        <dsp:cNvSpPr/>
      </dsp:nvSpPr>
      <dsp:spPr>
        <a:xfrm>
          <a:off x="475211" y="65960"/>
          <a:ext cx="4789759" cy="478975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0EA44-CE41-4F95-8355-E5FC826D3B49}">
      <dsp:nvSpPr>
        <dsp:cNvPr id="0" name=""/>
        <dsp:cNvSpPr/>
      </dsp:nvSpPr>
      <dsp:spPr>
        <a:xfrm>
          <a:off x="387081" y="217908"/>
          <a:ext cx="4789759" cy="478975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1E1D2-1232-4C5D-8166-68BFAD85BE44}">
      <dsp:nvSpPr>
        <dsp:cNvPr id="0" name=""/>
        <dsp:cNvSpPr/>
      </dsp:nvSpPr>
      <dsp:spPr>
        <a:xfrm>
          <a:off x="283570" y="51384"/>
          <a:ext cx="4789759" cy="478975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</p:spPr>
        <p:txBody>
          <a:bodyPr>
            <a:norm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7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3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</p:spPr>
        <p:txBody>
          <a:bodyPr>
            <a:norm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44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</p:spPr>
        <p:txBody>
          <a:bodyPr>
            <a:norm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1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9239" y="332656"/>
            <a:ext cx="6885522" cy="1152128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5CD6-FD4E-4ACD-8166-7846E579911F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BCCC-8802-4537-B1C0-CF2CC2BE1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3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0439" y="548680"/>
            <a:ext cx="5904655" cy="29523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«Модель </a:t>
            </a:r>
            <a:br>
              <a:rPr lang="ru-RU" b="1" dirty="0" smtClean="0"/>
            </a:br>
            <a:r>
              <a:rPr lang="ru-RU" b="1" dirty="0" smtClean="0"/>
              <a:t>обеспечения качества образования на институциональном уровне в рамках обновленных ФГОС»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355975" y="5436705"/>
            <a:ext cx="4509119" cy="141277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 smtClean="0"/>
              <a:t>Конкурс  на соискание </a:t>
            </a:r>
          </a:p>
          <a:p>
            <a:pPr marL="0" indent="0" algn="r">
              <a:buNone/>
            </a:pPr>
            <a:r>
              <a:rPr lang="ru-RU" sz="2400" b="1" dirty="0" smtClean="0"/>
              <a:t>статуса муниципального </a:t>
            </a:r>
          </a:p>
          <a:p>
            <a:pPr marL="0" indent="0" algn="r">
              <a:buNone/>
            </a:pPr>
            <a:r>
              <a:rPr lang="ru-RU" sz="2400" b="1" dirty="0" smtClean="0"/>
              <a:t>ресурсного центра - 2022</a:t>
            </a: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067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effectLst/>
              </a:rPr>
              <a:t> МИП - 2021 «Модель </a:t>
            </a:r>
            <a:r>
              <a:rPr lang="ru-RU" sz="2800" b="1" dirty="0">
                <a:effectLst/>
              </a:rPr>
              <a:t>управления качеством образования на институциональном уровне»</a:t>
            </a:r>
            <a:endParaRPr lang="ru-RU" sz="28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9991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3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ВСОКО как инструмент контроля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F634C2FD-02F1-4A2F-A9EE-C3414131EE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874499"/>
              </p:ext>
            </p:extLst>
          </p:nvPr>
        </p:nvGraphicFramePr>
        <p:xfrm>
          <a:off x="179388" y="1989138"/>
          <a:ext cx="8785225" cy="417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4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механизмы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069" y="2204864"/>
            <a:ext cx="8784976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Изучение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особенностей стратегического управления качеством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образования: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изучение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документов, регламентирующих качество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образования в рамках обновленных ФГОС;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создание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банка нормативных и методических документов, регламентирующих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деятельность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области качества образования на различных уровнях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управления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257"/>
          <p:cNvSpPr>
            <a:spLocks noChangeArrowheads="1"/>
          </p:cNvSpPr>
          <p:nvPr/>
        </p:nvSpPr>
        <p:spPr bwMode="gray">
          <a:xfrm rot="3419336">
            <a:off x="321575" y="207854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Text Box 259"/>
          <p:cNvSpPr txBox="1">
            <a:spLocks noChangeArrowheads="1"/>
          </p:cNvSpPr>
          <p:nvPr/>
        </p:nvSpPr>
        <p:spPr bwMode="gray">
          <a:xfrm>
            <a:off x="449146" y="212140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983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механизмы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29" y="2256456"/>
            <a:ext cx="8784976" cy="4176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	Выявление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комплекса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условий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соответствии с требованиями обновленных ФГОС: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проведение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мониторинговых процедур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целью выявления необходимого комплекса условий, необходимых для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построения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модели обеспечения качества образования в соответствии с требованиями обновленных ФГОС;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анализ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результатов мониторинга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целью последующего обоснования выбора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условий,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соответствующих цели проекта </a:t>
            </a:r>
          </a:p>
        </p:txBody>
      </p:sp>
      <p:sp>
        <p:nvSpPr>
          <p:cNvPr id="4" name="Rectangle 261"/>
          <p:cNvSpPr>
            <a:spLocks noChangeArrowheads="1"/>
          </p:cNvSpPr>
          <p:nvPr/>
        </p:nvSpPr>
        <p:spPr bwMode="gray">
          <a:xfrm rot="3419336">
            <a:off x="303929" y="194597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Text Box 262"/>
          <p:cNvSpPr txBox="1">
            <a:spLocks noChangeArrowheads="1"/>
          </p:cNvSpPr>
          <p:nvPr/>
        </p:nvSpPr>
        <p:spPr bwMode="gray">
          <a:xfrm>
            <a:off x="359492" y="198884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038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механизмы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29" y="2256456"/>
            <a:ext cx="8784976" cy="417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Разработка новой архитектуры критериев и показателей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проведение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мониторинговых процедур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целью выявления эффективных критериев и показателей повышения качества образования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анализ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результатов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мониторинга;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встраивание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имеющейся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практики управления качеством образования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(аттестация руководящих и педагогических работников, обследование ОО, рейтинги и др.)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новую архитектуру критериев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показателей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261"/>
          <p:cNvSpPr>
            <a:spLocks noChangeArrowheads="1"/>
          </p:cNvSpPr>
          <p:nvPr/>
        </p:nvSpPr>
        <p:spPr bwMode="gray">
          <a:xfrm rot="3419336">
            <a:off x="303929" y="1945978"/>
            <a:ext cx="479425" cy="520700"/>
          </a:xfrm>
          <a:prstGeom prst="rect">
            <a:avLst/>
          </a:prstGeom>
          <a:solidFill>
            <a:srgbClr val="9966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Text Box 262"/>
          <p:cNvSpPr txBox="1">
            <a:spLocks noChangeArrowheads="1"/>
          </p:cNvSpPr>
          <p:nvPr/>
        </p:nvSpPr>
        <p:spPr bwMode="gray">
          <a:xfrm>
            <a:off x="359492" y="198884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механизмы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37" y="2060884"/>
            <a:ext cx="4541894" cy="18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Корректировка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модели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управления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разработка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внутришкольного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мониторинга качества образования как элемента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ВСОКО;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потенциала сетевого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сообщества;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корректировка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универсальной модели управления качеством образования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ОО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254"/>
          <p:cNvSpPr>
            <a:spLocks noChangeArrowheads="1"/>
          </p:cNvSpPr>
          <p:nvPr/>
        </p:nvSpPr>
        <p:spPr bwMode="gray">
          <a:xfrm rot="3419336">
            <a:off x="310622" y="1717378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Text Box 255"/>
          <p:cNvSpPr txBox="1">
            <a:spLocks noChangeArrowheads="1"/>
          </p:cNvSpPr>
          <p:nvPr/>
        </p:nvSpPr>
        <p:spPr bwMode="gray">
          <a:xfrm>
            <a:off x="366185" y="176024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6" name="Овал 5"/>
          <p:cNvSpPr/>
          <p:nvPr/>
        </p:nvSpPr>
        <p:spPr>
          <a:xfrm>
            <a:off x="4572000" y="2217440"/>
            <a:ext cx="2376264" cy="1715616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Качество образовательной деятельности</a:t>
            </a:r>
          </a:p>
        </p:txBody>
      </p:sp>
      <p:sp>
        <p:nvSpPr>
          <p:cNvPr id="7" name="Крест 6"/>
          <p:cNvSpPr/>
          <p:nvPr/>
        </p:nvSpPr>
        <p:spPr>
          <a:xfrm>
            <a:off x="5585176" y="4158368"/>
            <a:ext cx="504056" cy="432048"/>
          </a:xfrm>
          <a:prstGeom prst="plu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49072" y="4784183"/>
            <a:ext cx="2376264" cy="1458416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Качество условий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7236297" y="2636912"/>
            <a:ext cx="1922128" cy="3168352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Качество образовательной подготовки обучающихся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6693704" y="4092844"/>
            <a:ext cx="509120" cy="56309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68660"/>
            <a:ext cx="3157108" cy="18280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механизмы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777" y="1763253"/>
            <a:ext cx="8784976" cy="41764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Формирование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нормативно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документационного обеспечения управления качеством образования на институциональном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уровне:</a:t>
            </a:r>
          </a:p>
          <a:p>
            <a:pPr lvl="0">
              <a:spcBef>
                <a:spcPts val="0"/>
              </a:spcBef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разработка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нормативных и методических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документов,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деятельности образовательной организации в области качества образования;</a:t>
            </a:r>
          </a:p>
          <a:p>
            <a:pPr>
              <a:spcBef>
                <a:spcPts val="0"/>
              </a:spcBef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встроенная система мониторинга качества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образования;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пакет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усовершенствованных 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    регламентов;  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описание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управленческих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действий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    по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результатам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ВСОКО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264"/>
          <p:cNvSpPr>
            <a:spLocks noChangeArrowheads="1"/>
          </p:cNvSpPr>
          <p:nvPr/>
        </p:nvSpPr>
        <p:spPr bwMode="gray">
          <a:xfrm rot="3419336">
            <a:off x="411981" y="171737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Text Box 265"/>
          <p:cNvSpPr txBox="1">
            <a:spLocks noChangeArrowheads="1"/>
          </p:cNvSpPr>
          <p:nvPr/>
        </p:nvSpPr>
        <p:spPr bwMode="gray">
          <a:xfrm>
            <a:off x="467544" y="176024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5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механизмы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783" y="1757720"/>
            <a:ext cx="8784976" cy="4695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Масштабирование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универсальной модели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обеспечения  качества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образования 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рамках обновленных ФГОС и распространение результатов проекта в МСО: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тиражирование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модели управления качеством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образования;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организация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постоянно действующих районных и городских семинаров,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мастер-классов;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проведение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мониторинга с целью выявления эффективности механизмов управления качеством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образования;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выступления на научно-методических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семинарах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конференциях с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представлением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необходимого   теоретического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обоснования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опыта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работы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267"/>
          <p:cNvSpPr>
            <a:spLocks noChangeArrowheads="1"/>
          </p:cNvSpPr>
          <p:nvPr/>
        </p:nvSpPr>
        <p:spPr bwMode="ltGray">
          <a:xfrm rot="3419336">
            <a:off x="300987" y="1717378"/>
            <a:ext cx="479425" cy="520700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Text Box 268"/>
          <p:cNvSpPr txBox="1">
            <a:spLocks noChangeArrowheads="1"/>
          </p:cNvSpPr>
          <p:nvPr/>
        </p:nvSpPr>
        <p:spPr bwMode="gray">
          <a:xfrm>
            <a:off x="356550" y="176024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588" y="5301208"/>
            <a:ext cx="2322956" cy="13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механизмы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Формирование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информационного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портала: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размещение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интернет-ресурсе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материалов информационного характера по теме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проекта,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ориентированных на руководителей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образовательных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организаций МСО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261"/>
          <p:cNvSpPr>
            <a:spLocks noChangeArrowheads="1"/>
          </p:cNvSpPr>
          <p:nvPr/>
        </p:nvSpPr>
        <p:spPr bwMode="gray">
          <a:xfrm rot="3419336">
            <a:off x="483989" y="206089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Text Box 262"/>
          <p:cNvSpPr txBox="1">
            <a:spLocks noChangeArrowheads="1"/>
          </p:cNvSpPr>
          <p:nvPr/>
        </p:nvSpPr>
        <p:spPr bwMode="gray">
          <a:xfrm>
            <a:off x="539552" y="210376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78999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Ожидаемые результаты инновационного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2060848"/>
            <a:ext cx="8784976" cy="41764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целью распространения и внедрения в практику других образовательных организаций по итогам реализации проекта будут подготовлены следующие  инновационные продукты:  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проект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«Модель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обеспечения качества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образования на институциональном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уровне в рамках обновленных ФГОС»;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локальные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акты образовательной организации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8680"/>
            <a:ext cx="7886700" cy="994172"/>
          </a:xfrm>
        </p:spPr>
        <p:txBody>
          <a:bodyPr>
            <a:noAutofit/>
          </a:bodyPr>
          <a:lstStyle/>
          <a:p>
            <a:r>
              <a:rPr lang="ru-RU" sz="2700" b="1" dirty="0"/>
              <a:t>Приоритетные направления инновационной деятельности в </a:t>
            </a:r>
            <a:r>
              <a:rPr lang="ru-RU" sz="2700" b="1" dirty="0" smtClean="0"/>
              <a:t>МСО г</a:t>
            </a:r>
            <a:r>
              <a:rPr lang="ru-RU" sz="2700" b="1" dirty="0"/>
              <a:t>. Ярославля, на решение которых направлена реализация проекта 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7886700" cy="3600400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0070C0"/>
                </a:solidFill>
              </a:rPr>
              <a:t>Эффективные модели управления образовательной организацией в современных </a:t>
            </a:r>
            <a:r>
              <a:rPr lang="ru-RU" dirty="0" smtClean="0">
                <a:solidFill>
                  <a:srgbClr val="0070C0"/>
                </a:solidFill>
              </a:rPr>
              <a:t>условиях;</a:t>
            </a:r>
            <a:endParaRPr lang="ru-RU" dirty="0">
              <a:solidFill>
                <a:srgbClr val="0070C0"/>
              </a:solidFill>
            </a:endParaRPr>
          </a:p>
          <a:p>
            <a:pPr lvl="0"/>
            <a:r>
              <a:rPr lang="ru-RU" dirty="0">
                <a:solidFill>
                  <a:srgbClr val="0070C0"/>
                </a:solidFill>
              </a:rPr>
              <a:t>Практики управления системой оценки качества образования в образовательном </a:t>
            </a:r>
            <a:r>
              <a:rPr lang="ru-RU" dirty="0" smtClean="0">
                <a:solidFill>
                  <a:srgbClr val="0070C0"/>
                </a:solidFill>
              </a:rPr>
              <a:t>учреждении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8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17162"/>
            <a:ext cx="9144000" cy="115774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8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190" y="1363843"/>
            <a:ext cx="9080000" cy="15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Модель обеспечения КО на основе данных</a:t>
            </a:r>
            <a:endParaRPr lang="ru-RU" sz="4000" b="1" dirty="0"/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="" xmlns:a16="http://schemas.microsoft.com/office/drawing/2014/main" id="{73B59185-37FF-4358-AB00-5B81C288A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910781"/>
              </p:ext>
            </p:extLst>
          </p:nvPr>
        </p:nvGraphicFramePr>
        <p:xfrm>
          <a:off x="395536" y="1523454"/>
          <a:ext cx="5472608" cy="5073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08841EA-BEDE-4452-B342-105B229CAF82}"/>
              </a:ext>
            </a:extLst>
          </p:cNvPr>
          <p:cNvSpPr txBox="1"/>
          <p:nvPr/>
        </p:nvSpPr>
        <p:spPr>
          <a:xfrm>
            <a:off x="6012160" y="2060848"/>
            <a:ext cx="30666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Единые данные </a:t>
            </a:r>
          </a:p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«по контролю», </a:t>
            </a:r>
          </a:p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«по ВСОКО»,</a:t>
            </a:r>
          </a:p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«по мониторингам»! </a:t>
            </a:r>
          </a:p>
          <a:p>
            <a:pPr lvl="0"/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Все данные школьного контроля подчинены реализации ФГОС!</a:t>
            </a:r>
          </a:p>
        </p:txBody>
      </p:sp>
    </p:spTree>
    <p:extLst>
      <p:ext uri="{BB962C8B-B14F-4D97-AF65-F5344CB8AC3E}">
        <p14:creationId xmlns:p14="http://schemas.microsoft.com/office/powerpoint/2010/main" val="4256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17162"/>
            <a:ext cx="9144000" cy="115774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8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190" y="1363843"/>
            <a:ext cx="9080000" cy="15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7164288" cy="1150897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Локальные акты и регламенты</a:t>
            </a: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614814"/>
            <a:ext cx="88569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1. Положение о формах, порядке, периодичности текущего контроля и промежуточной аттестации обучающихся</a:t>
            </a:r>
          </a:p>
          <a:p>
            <a:pPr lvl="0">
              <a:spcAft>
                <a:spcPts val="0"/>
              </a:spcAft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2. Положение о внутренней системе оценки качества образования;</a:t>
            </a:r>
          </a:p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3. Положение об индивидуальном учете образовательных достижений и поощрениях обучающихся</a:t>
            </a:r>
          </a:p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4. Раздел о портфолио обучающихся в Положении об индивидуальном учете или самостоятельное Положение о портфолио</a:t>
            </a:r>
          </a:p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5. Положение о рабочей программе</a:t>
            </a:r>
          </a:p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6. Положение о дистанционных образовательных технологиях и электронном обучении</a:t>
            </a:r>
          </a:p>
          <a:p>
            <a:pPr lvl="0">
              <a:spcAft>
                <a:spcPts val="0"/>
              </a:spcAft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7. Положение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о внутреннем аудите (самооценке деятельности ОО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spcAft>
                <a:spcPts val="0"/>
              </a:spcAft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8. Положение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о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</a:rPr>
              <a:t>внутришкольном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контроле и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мониторинге;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spcAft>
                <a:spcPts val="0"/>
              </a:spcAft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9, Программа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внутреннего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мониторинга;</a:t>
            </a:r>
          </a:p>
          <a:p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10. Положения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, регулирующие распределение стимулирующей части фонда оплаты труда ОО, материальное стимулировании работников;</a:t>
            </a:r>
          </a:p>
          <a:p>
            <a:pPr lvl="0">
              <a:spcAft>
                <a:spcPts val="0"/>
              </a:spcAft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11. Положение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о структурных подразделениях ОО и должностных инструкциях педагогических работников;</a:t>
            </a:r>
          </a:p>
          <a:p>
            <a:pPr lvl="0">
              <a:spcAft>
                <a:spcPts val="0"/>
              </a:spcAft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12. Положение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о методическом объединении ОО;</a:t>
            </a:r>
          </a:p>
          <a:p>
            <a:pPr lvl="0">
              <a:spcAft>
                <a:spcPts val="0"/>
              </a:spcAft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13. Должностные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инструкции педагогических работников; </a:t>
            </a:r>
          </a:p>
          <a:p>
            <a:pPr lvl="0">
              <a:spcAft>
                <a:spcPts val="0"/>
              </a:spcAft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14. Макеты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приказов, регулирующие проведение промежуточной аттестации в ОО;</a:t>
            </a:r>
          </a:p>
          <a:p>
            <a:pPr algn="just"/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15. Матрица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ВМКО;</a:t>
            </a:r>
          </a:p>
          <a:p>
            <a:pPr lvl="0" algn="just">
              <a:spcAft>
                <a:spcPts val="0"/>
              </a:spcAft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16. План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развития ВСОКО;</a:t>
            </a:r>
          </a:p>
          <a:p>
            <a:pPr lvl="0" algn="just">
              <a:spcAft>
                <a:spcPts val="0"/>
              </a:spcAft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17. Циклограмма ВСОКО;</a:t>
            </a:r>
          </a:p>
          <a:p>
            <a:pPr lvl="0" algn="just">
              <a:spcAft>
                <a:spcPts val="0"/>
              </a:spcAft>
            </a:pP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18. Чек-листы контроля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295232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Повышение аналитической компетенции управленческих команд МСО г. Ярославля;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Соответствие нормативно-правовой и научно-методической базы школы современным требованиям к управлению качеством образования;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Апробирование универсальной модели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обеспечения качества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образования ОО с учетом критериев и показателей эффективности МСОКО;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</p:spPr>
        <p:txBody>
          <a:bodyPr>
            <a:noAutofit/>
          </a:bodyPr>
          <a:lstStyle/>
          <a:p>
            <a:r>
              <a:rPr lang="ru-RU" sz="4000" b="1" dirty="0"/>
              <a:t>Ожидаемые результаты инновационного проекта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210" y="4488841"/>
            <a:ext cx="2417278" cy="2126923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75960" y="4859454"/>
            <a:ext cx="6371250" cy="2115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>Развитие  сетевого взаимодействия школ города; </a:t>
            </a:r>
          </a:p>
          <a:p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>Повышение конкурентоспособности системы образования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МСО  </a:t>
            </a:r>
            <a:endParaRPr lang="ru-RU" sz="27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7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07" y="5373216"/>
            <a:ext cx="1959835" cy="138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Исполнители </a:t>
            </a:r>
            <a:r>
              <a:rPr lang="ru-RU" b="1" dirty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096742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Руководитель проекта: Иванова Елена Анатольевна, директор департамента образования мэрии города  </a:t>
            </a:r>
            <a:r>
              <a:rPr lang="ru-RU" sz="2400" dirty="0" smtClean="0"/>
              <a:t>Ярославля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Исполнители проекта: </a:t>
            </a:r>
          </a:p>
          <a:p>
            <a:r>
              <a:rPr lang="ru-RU" sz="2400" dirty="0"/>
              <a:t>директор средней школы № </a:t>
            </a:r>
            <a:r>
              <a:rPr lang="ru-RU" sz="2400" dirty="0" smtClean="0"/>
              <a:t>40 Клепова Светлана Станиславовна, </a:t>
            </a:r>
            <a:endParaRPr lang="ru-RU" sz="2400" dirty="0"/>
          </a:p>
          <a:p>
            <a:r>
              <a:rPr lang="ru-RU" sz="2400" dirty="0"/>
              <a:t>директор средней школы № 48 </a:t>
            </a:r>
            <a:r>
              <a:rPr lang="ru-RU" sz="2400" dirty="0" err="1"/>
              <a:t>Журина</a:t>
            </a:r>
            <a:r>
              <a:rPr lang="ru-RU" sz="2400" dirty="0"/>
              <a:t> Ирина Николаевна, </a:t>
            </a:r>
          </a:p>
          <a:p>
            <a:r>
              <a:rPr lang="ru-RU" sz="2400" dirty="0" smtClean="0"/>
              <a:t>директор </a:t>
            </a:r>
            <a:r>
              <a:rPr lang="ru-RU" sz="2400" dirty="0"/>
              <a:t>средней школы № 56 Озерова Татьяна Николаевна,</a:t>
            </a:r>
          </a:p>
          <a:p>
            <a:r>
              <a:rPr lang="ru-RU" sz="2400" dirty="0"/>
              <a:t>директор средней школы № 67 Дроздова Наталья Юрьевна,</a:t>
            </a:r>
          </a:p>
          <a:p>
            <a:r>
              <a:rPr lang="ru-RU" sz="2400" dirty="0"/>
              <a:t>директор средней школы </a:t>
            </a:r>
            <a:r>
              <a:rPr lang="ru-RU" sz="2400" dirty="0" smtClean="0"/>
              <a:t>№ 70 </a:t>
            </a:r>
            <a:r>
              <a:rPr lang="ru-RU" sz="2400" dirty="0" err="1"/>
              <a:t>Луковикова</a:t>
            </a:r>
            <a:r>
              <a:rPr lang="ru-RU" sz="2400" dirty="0"/>
              <a:t> Ирина </a:t>
            </a:r>
            <a:r>
              <a:rPr lang="ru-RU" sz="2400" dirty="0" smtClean="0"/>
              <a:t>Ивановна,</a:t>
            </a:r>
            <a:endParaRPr lang="ru-RU" sz="2400" dirty="0"/>
          </a:p>
          <a:p>
            <a:r>
              <a:rPr lang="ru-RU" sz="2400" dirty="0"/>
              <a:t>директор МОУ школы № 73 </a:t>
            </a:r>
            <a:r>
              <a:rPr lang="ru-RU" sz="2400" dirty="0" err="1"/>
              <a:t>Буева</a:t>
            </a:r>
            <a:r>
              <a:rPr lang="ru-RU" sz="2400" dirty="0"/>
              <a:t> Елена </a:t>
            </a:r>
            <a:r>
              <a:rPr lang="ru-RU" sz="2400" dirty="0" smtClean="0"/>
              <a:t>Викторовна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25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176" y="332656"/>
            <a:ext cx="7380312" cy="1150897"/>
          </a:xfrm>
        </p:spPr>
        <p:txBody>
          <a:bodyPr>
            <a:noAutofit/>
          </a:bodyPr>
          <a:lstStyle/>
          <a:p>
            <a:r>
              <a:rPr lang="ru-RU" sz="3200" b="1" dirty="0"/>
              <a:t>Предложения по распространению и внедрению результатов проекта в МСО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784976" cy="41764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	Распространение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созданного пакета документов, единых  организационных механизмов  в управлении качеством образования в МСО будет осуществляться через: </a:t>
            </a:r>
          </a:p>
          <a:p>
            <a:pPr lvl="0">
              <a:spcBef>
                <a:spcPts val="0"/>
              </a:spcBef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постоянно действующие районные и городские семинары;</a:t>
            </a:r>
          </a:p>
          <a:p>
            <a:pPr lvl="0">
              <a:spcBef>
                <a:spcPts val="0"/>
              </a:spcBef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мастер-классы, конференции;</a:t>
            </a:r>
          </a:p>
          <a:p>
            <a:pPr lvl="0">
              <a:spcBef>
                <a:spcPts val="0"/>
              </a:spcBef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обмен опытом между руководителями ОО, в </a:t>
            </a:r>
            <a:r>
              <a:rPr lang="ru-RU" sz="2600" dirty="0" err="1">
                <a:solidFill>
                  <a:schemeClr val="accent1">
                    <a:lumMod val="75000"/>
                  </a:schemeClr>
                </a:solidFill>
              </a:rPr>
              <a:t>т.ч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. через информационный портал проекта и Виртуальный ресурсный центр, созданный Советом директоров образовательных учреждений города Ярославля на сайте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МОУ «ГЦРО»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6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2060848"/>
            <a:ext cx="6804248" cy="115089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789040"/>
            <a:ext cx="3505007" cy="19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3157" y="1700808"/>
            <a:ext cx="8784976" cy="41764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Нормативное </a:t>
            </a:r>
            <a:r>
              <a:rPr lang="ru-RU" sz="2400" dirty="0">
                <a:solidFill>
                  <a:srgbClr val="0070C0"/>
                </a:solidFill>
              </a:rPr>
              <a:t>обеспечение деятельности по управлению качеством в соответствии с ФГОС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Проектирование качество ориентированного образовательного процесса: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Проектирование программы формирования УУД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Проектирование содержания образования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Выбор образовательных технология, методов, приемов, направленных на достижение требований к результатам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Проектирование внеурочной деятельности (содержание, организация, фиксация результативности)</a:t>
            </a:r>
          </a:p>
          <a:p>
            <a:pPr marL="0" indent="0">
              <a:buNone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ПРИ </a:t>
            </a:r>
            <a:r>
              <a:rPr lang="ru-RU" sz="2400" b="1" dirty="0">
                <a:solidFill>
                  <a:srgbClr val="0070C0"/>
                </a:solidFill>
              </a:rPr>
              <a:t>УСЛОВИИ РЕАЛИЗАЦИИ ПРИНЦИПА ПРЕЕМСТВЕННОСТИ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dirty="0" smtClean="0"/>
              <a:t>Признаки эффективного управления качеством в условиях ФГОС </a:t>
            </a:r>
            <a:r>
              <a:rPr lang="ru-RU" sz="2700" b="1" dirty="0"/>
              <a:t>общего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23366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Официальные изменения в системе контроля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8208912" cy="244827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Приняты </a:t>
            </a:r>
            <a:r>
              <a:rPr lang="ru-RU" sz="2400" dirty="0">
                <a:solidFill>
                  <a:srgbClr val="0070C0"/>
                </a:solidFill>
              </a:rPr>
              <a:t>обновленные ФГОС НОО и ООО (</a:t>
            </a:r>
            <a:r>
              <a:rPr lang="ru-RU" sz="2400" dirty="0" err="1">
                <a:solidFill>
                  <a:srgbClr val="0070C0"/>
                </a:solidFill>
              </a:rPr>
              <a:t>Минпросвещения</a:t>
            </a:r>
            <a:r>
              <a:rPr lang="ru-RU" sz="2400" dirty="0">
                <a:solidFill>
                  <a:srgbClr val="0070C0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70C0"/>
                </a:solidFill>
              </a:rPr>
              <a:t>Принят профессиональный стандарт руководителя общеобразовательной организации (Минтруда) 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70C0"/>
                </a:solidFill>
              </a:rPr>
              <a:t>Запущен мониторинг эффективности управления муниципальными системами образования (</a:t>
            </a:r>
            <a:r>
              <a:rPr lang="ru-RU" sz="2400" dirty="0" err="1">
                <a:solidFill>
                  <a:srgbClr val="0070C0"/>
                </a:solidFill>
              </a:rPr>
              <a:t>Рособрнадзор</a:t>
            </a:r>
            <a:r>
              <a:rPr lang="ru-RU" sz="2400" dirty="0">
                <a:solidFill>
                  <a:srgbClr val="0070C0"/>
                </a:solidFill>
              </a:rPr>
              <a:t>, ФИОКО)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70C0"/>
                </a:solidFill>
              </a:rPr>
              <a:t>Принята Концепция единой федеральной системы научно-методического сопровождения педагогических работников (ФИОКО) 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70C0"/>
                </a:solidFill>
              </a:rPr>
              <a:t>Разработаны примерные программы учебных предметов – (ИСРО РАО) и универсальные кодификаторы образовательных результатов – (ФИПИ)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28" y="-1"/>
            <a:ext cx="2160240" cy="16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17162"/>
            <a:ext cx="9144000" cy="115774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8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190" y="1363843"/>
            <a:ext cx="9080000" cy="15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438963" y="2306842"/>
            <a:ext cx="109984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800" b="1" dirty="0">
                <a:solidFill>
                  <a:srgbClr val="C00000"/>
                </a:solidFill>
              </a:rPr>
              <a:t>?</a:t>
            </a:r>
            <a:endParaRPr lang="ru-RU" sz="25800" dirty="0">
              <a:solidFill>
                <a:srgbClr val="2F5599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 новом за рамками официальности</a:t>
            </a:r>
            <a:endParaRPr lang="ru-RU" sz="3200" b="1" dirty="0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EE796D1E-CA21-45C5-949E-4F4A6D8E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34" y="2041435"/>
            <a:ext cx="5995988" cy="4024125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rgbClr val="0070C0"/>
                </a:solidFill>
              </a:rPr>
              <a:t>Закрепляется тренд управления на основе данных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70C0"/>
                </a:solidFill>
              </a:rPr>
              <a:t>Появляются магистерские программы по педагогическим направлениям, ориентированные на работу с данными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70C0"/>
                </a:solidFill>
              </a:rPr>
              <a:t>Прошли первые вузовские конференции по вопросам анализа «цифрового следа» 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70C0"/>
                </a:solidFill>
              </a:rPr>
              <a:t>На регионы транслируется модель «мотивирующих рейтингов», реализуемая в московском образовании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2" y="4581128"/>
            <a:ext cx="2850773" cy="118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0BD3853-FE0A-4EB3-8E78-1F845AF3C6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00808"/>
            <a:ext cx="1801036" cy="27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проекта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Разработка и внедрение </a:t>
            </a:r>
            <a:r>
              <a:rPr lang="ru-RU" b="1" dirty="0"/>
              <a:t>инновационных механизмов</a:t>
            </a:r>
            <a:r>
              <a:rPr lang="ru-RU" dirty="0"/>
              <a:t> обеспечения высокого качества образования в образовательных организациях, создающих необходимые условия </a:t>
            </a:r>
            <a:r>
              <a:rPr lang="ru-RU" b="1" dirty="0"/>
              <a:t>предоставления качественной образовательной услуги</a:t>
            </a:r>
            <a:r>
              <a:rPr lang="ru-RU" dirty="0"/>
              <a:t>, отвечающей государственной политике в сфере образования, запросам и ожиданиям </a:t>
            </a:r>
            <a:r>
              <a:rPr lang="ru-RU" dirty="0" smtClean="0"/>
              <a:t>потребителей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0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9448"/>
            <a:ext cx="6588224" cy="463589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/>
              <a:t>Выявить «проблемные зоны» в управлении качеством образования на институциональном уровне для последующей организации деятельности по его </a:t>
            </a:r>
            <a:r>
              <a:rPr lang="ru-RU" sz="2400" dirty="0" smtClean="0"/>
              <a:t>совершенствованию;</a:t>
            </a:r>
            <a:endParaRPr lang="ru-RU" sz="2400" dirty="0"/>
          </a:p>
          <a:p>
            <a:pPr lvl="0">
              <a:spcBef>
                <a:spcPts val="0"/>
              </a:spcBef>
            </a:pPr>
            <a:r>
              <a:rPr lang="ru-RU" sz="2400" dirty="0"/>
              <a:t>Определить соответствие механизмов управления качеством образования образовательной организации муниципальным и региональным регламентам и показателям с целью корректировки модели </a:t>
            </a:r>
            <a:r>
              <a:rPr lang="ru-RU" sz="2400" dirty="0" smtClean="0"/>
              <a:t>управления </a:t>
            </a:r>
            <a:r>
              <a:rPr lang="ru-RU" sz="2400" dirty="0"/>
              <a:t>качеством образования на институциональном </a:t>
            </a:r>
            <a:r>
              <a:rPr lang="ru-RU" sz="2400" dirty="0" smtClean="0"/>
              <a:t>уровне</a:t>
            </a:r>
            <a:endParaRPr lang="ru-RU" sz="2400" dirty="0"/>
          </a:p>
          <a:p>
            <a:pPr>
              <a:spcBef>
                <a:spcPts val="0"/>
              </a:spcBef>
            </a:pPr>
            <a:endParaRPr lang="ru-RU" sz="2400" dirty="0"/>
          </a:p>
        </p:txBody>
      </p:sp>
      <p:graphicFrame>
        <p:nvGraphicFramePr>
          <p:cNvPr id="4" name="Объект 5">
            <a:extLst>
              <a:ext uri="{FF2B5EF4-FFF2-40B4-BE49-F238E27FC236}">
                <a16:creationId xmlns:a16="http://schemas.microsoft.com/office/drawing/2014/main" xmlns="" id="{7DF1FD7D-E31A-4E56-896A-166153F83C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382045"/>
              </p:ext>
            </p:extLst>
          </p:nvPr>
        </p:nvGraphicFramePr>
        <p:xfrm>
          <a:off x="5724128" y="3068960"/>
          <a:ext cx="331236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855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536" y="1889448"/>
            <a:ext cx="8176904" cy="3096344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Встроить имеющиеся практики управления качеством образования (аттестация руководящих и педагогических работников, обследование ОО, рейтинги и др.) в новую архитектуру критериев и </a:t>
            </a:r>
            <a:r>
              <a:rPr lang="ru-RU" sz="2400" dirty="0" smtClean="0"/>
              <a:t>показателей; </a:t>
            </a:r>
            <a:endParaRPr lang="ru-RU" sz="2400" dirty="0"/>
          </a:p>
          <a:p>
            <a:pPr lvl="0"/>
            <a:r>
              <a:rPr lang="ru-RU" sz="2400" dirty="0"/>
              <a:t> Масштабировать универсальную модель управления качеством образования в муниципальной системе образования города </a:t>
            </a:r>
            <a:r>
              <a:rPr lang="ru-RU" sz="2400" dirty="0" smtClean="0"/>
              <a:t>Ярославля; </a:t>
            </a:r>
            <a:endParaRPr lang="ru-RU" sz="2400" dirty="0"/>
          </a:p>
          <a:p>
            <a:pPr lvl="0"/>
            <a:r>
              <a:rPr lang="ru-RU" sz="2400" dirty="0"/>
              <a:t>Сформировать культуру оценки качества образования, анализа и использования результатов оценочных процедур на уровне МСО и отдельных образовательных </a:t>
            </a:r>
            <a:r>
              <a:rPr lang="ru-RU" sz="2400" dirty="0" smtClean="0"/>
              <a:t>организаций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57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effectLst/>
              </a:rPr>
              <a:t> МИП - 2021 «Модель </a:t>
            </a:r>
            <a:r>
              <a:rPr lang="ru-RU" sz="2800" b="1" dirty="0">
                <a:effectLst/>
              </a:rPr>
              <a:t>управления качеством образования на институциональном уровне»</a:t>
            </a:r>
            <a:endParaRPr lang="ru-RU" sz="2800" dirty="0">
              <a:effectLst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958850" y="1700810"/>
            <a:ext cx="3571875" cy="2507386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4638674" y="1700809"/>
            <a:ext cx="3749749" cy="2507386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923925" y="4346051"/>
            <a:ext cx="3571875" cy="2078831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4648200" y="4346050"/>
            <a:ext cx="3740224" cy="2078831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2709862" y="3501008"/>
            <a:ext cx="1752600" cy="685628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4703595" y="3501008"/>
            <a:ext cx="1752600" cy="655286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2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2709862" y="4406370"/>
            <a:ext cx="1752600" cy="746125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hlink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gray">
          <a:xfrm>
            <a:off x="4689847" y="4402274"/>
            <a:ext cx="1752600" cy="746125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folHlink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gray">
          <a:xfrm>
            <a:off x="2797174" y="3528093"/>
            <a:ext cx="15779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FFFF"/>
                </a:solidFill>
              </a:rPr>
              <a:t>Нормативная база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gray">
          <a:xfrm>
            <a:off x="4790907" y="3645294"/>
            <a:ext cx="15779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FFFF"/>
                </a:solidFill>
              </a:rPr>
              <a:t>Мониторинги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2838450" y="4455859"/>
            <a:ext cx="15779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FFFF"/>
                </a:solidFill>
              </a:rPr>
              <a:t>Локальные акты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4725987" y="4574455"/>
            <a:ext cx="15779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FFFF"/>
                </a:solidFill>
              </a:rPr>
              <a:t>Регламенты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gray">
          <a:xfrm>
            <a:off x="1161690" y="1873686"/>
            <a:ext cx="30963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Подобран пакет нормативных документов, </a:t>
            </a:r>
            <a:r>
              <a:rPr lang="ru-RU" sz="1600" dirty="0" smtClean="0"/>
              <a:t>регламентирующих </a:t>
            </a:r>
            <a:r>
              <a:rPr lang="ru-RU" sz="1600" dirty="0"/>
              <a:t>деятельность образовательной организации в </a:t>
            </a:r>
            <a:r>
              <a:rPr lang="ru-RU" sz="1600" dirty="0">
                <a:solidFill>
                  <a:srgbClr val="FF0000"/>
                </a:solidFill>
              </a:rPr>
              <a:t>части управления </a:t>
            </a:r>
            <a:r>
              <a:rPr lang="ru-RU" sz="1600" dirty="0"/>
              <a:t>по повышению качества образования </a:t>
            </a:r>
            <a:endParaRPr lang="ru-RU" sz="1600" dirty="0" smtClean="0"/>
          </a:p>
          <a:p>
            <a:pPr lvl="0"/>
            <a:r>
              <a:rPr lang="ru-RU" sz="1600" dirty="0" smtClean="0"/>
              <a:t>(</a:t>
            </a:r>
            <a:r>
              <a:rPr lang="ru-RU" sz="1600" dirty="0"/>
              <a:t>25 документов).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gray">
          <a:xfrm>
            <a:off x="979910" y="5071536"/>
            <a:ext cx="228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/>
              <a:t>Положение о ВСОКО с </a:t>
            </a:r>
            <a:r>
              <a:rPr lang="ru-RU" sz="1600" dirty="0" smtClean="0"/>
              <a:t>приложениями;</a:t>
            </a:r>
            <a:endParaRPr lang="ru-RU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Положение о </a:t>
            </a:r>
            <a:r>
              <a:rPr lang="ru-RU" sz="1600" dirty="0" err="1"/>
              <a:t>самообследовании</a:t>
            </a:r>
            <a:r>
              <a:rPr lang="ru-RU" sz="1600" dirty="0"/>
              <a:t>.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gray">
          <a:xfrm>
            <a:off x="4782121" y="1942951"/>
            <a:ext cx="36063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/>
              <a:t>Локальных </a:t>
            </a:r>
            <a:r>
              <a:rPr lang="ru-RU" sz="1600" dirty="0"/>
              <a:t>актов </a:t>
            </a:r>
            <a:r>
              <a:rPr lang="ru-RU" sz="1600" dirty="0" smtClean="0"/>
              <a:t>по ВСОКО;</a:t>
            </a:r>
            <a:endParaRPr lang="ru-RU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/>
              <a:t>Локальных </a:t>
            </a:r>
            <a:r>
              <a:rPr lang="ru-RU" sz="1600" dirty="0"/>
              <a:t>актов </a:t>
            </a:r>
            <a:r>
              <a:rPr lang="ru-RU" sz="1600" dirty="0" smtClean="0"/>
              <a:t>по </a:t>
            </a:r>
            <a:r>
              <a:rPr lang="ru-RU" sz="1600" dirty="0"/>
              <a:t>текущему контролю и промежуточной </a:t>
            </a:r>
            <a:r>
              <a:rPr lang="ru-RU" sz="1600" dirty="0" smtClean="0"/>
              <a:t>аттестации;</a:t>
            </a:r>
            <a:endParaRPr lang="ru-RU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/>
              <a:t>Отчетов </a:t>
            </a:r>
            <a:r>
              <a:rPr lang="ru-RU" sz="1600" dirty="0"/>
              <a:t>по </a:t>
            </a:r>
            <a:r>
              <a:rPr lang="ru-RU" sz="1600" dirty="0" err="1" smtClean="0"/>
              <a:t>самообследованию</a:t>
            </a:r>
            <a:endParaRPr lang="ru-RU" sz="1600" dirty="0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gray">
          <a:xfrm>
            <a:off x="5499100" y="4846856"/>
            <a:ext cx="28620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0" dirty="0">
                <a:solidFill>
                  <a:srgbClr val="000000"/>
                </a:solidFill>
              </a:rPr>
              <a:t> </a:t>
            </a:r>
            <a:r>
              <a:rPr lang="ru-RU" sz="1600" dirty="0"/>
              <a:t>Разработан пакет усовершенствованных регламентов по подготовке отчета по </a:t>
            </a:r>
            <a:r>
              <a:rPr lang="ru-RU" sz="1600" dirty="0" err="1" smtClean="0"/>
              <a:t>самообследованию</a:t>
            </a:r>
            <a:r>
              <a:rPr lang="ru-RU" sz="1600" dirty="0" smtClean="0"/>
              <a:t> (приказы, дорожная карта, чек-листы и др.)</a:t>
            </a:r>
            <a:endParaRPr lang="en-US" sz="16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88eafdb24f311fb4db8791b9e51a5bc81e3ebb0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business-search</Template>
  <TotalTime>3098</TotalTime>
  <Words>959</Words>
  <Application>Microsoft Office PowerPoint</Application>
  <PresentationFormat>Экран (4:3)</PresentationFormat>
  <Paragraphs>178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«Модель  обеспечения качества образования на институциональном уровне в рамках обновленных ФГОС» </vt:lpstr>
      <vt:lpstr>Приоритетные направления инновационной деятельности в МСО г. Ярославля, на решение которых направлена реализация проекта  </vt:lpstr>
      <vt:lpstr>Признаки эффективного управления качеством в условиях ФГОС общего образования </vt:lpstr>
      <vt:lpstr>Официальные изменения в системе контроля </vt:lpstr>
      <vt:lpstr>О новом за рамками официальности</vt:lpstr>
      <vt:lpstr>Цель проекта </vt:lpstr>
      <vt:lpstr>Задачи</vt:lpstr>
      <vt:lpstr>Задачи</vt:lpstr>
      <vt:lpstr> МИП - 2021 «Модель управления качеством образования на институциональном уровне»</vt:lpstr>
      <vt:lpstr> МИП - 2021 «Модель управления качеством образования на институциональном уровне»</vt:lpstr>
      <vt:lpstr>ВСОКО как инструмент контроля</vt:lpstr>
      <vt:lpstr>Основные механизмы реализации проекта</vt:lpstr>
      <vt:lpstr>Основные механизмы реализации проекта</vt:lpstr>
      <vt:lpstr>Основные механизмы реализации проекта</vt:lpstr>
      <vt:lpstr>Основные механизмы реализации проекта</vt:lpstr>
      <vt:lpstr>Основные механизмы реализации проекта</vt:lpstr>
      <vt:lpstr>Основные механизмы реализации проекта</vt:lpstr>
      <vt:lpstr>Основные механизмы реализации проекта</vt:lpstr>
      <vt:lpstr>Ожидаемые результаты инновационного проекта</vt:lpstr>
      <vt:lpstr>Модель обеспечения КО на основе данных</vt:lpstr>
      <vt:lpstr>Локальные акты и регламенты</vt:lpstr>
      <vt:lpstr>Ожидаемые результаты инновационного проекта</vt:lpstr>
      <vt:lpstr>Исполнители проекта</vt:lpstr>
      <vt:lpstr>Предложения по распространению и внедрению результатов проекта в МСО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данных</dc:title>
  <dc:creator>obstinate</dc:creator>
  <dc:description>Шаблон презентации с сайта https://presentation-creation.ru/</dc:description>
  <cp:lastModifiedBy>Наталья Дроздова</cp:lastModifiedBy>
  <cp:revision>1279</cp:revision>
  <dcterms:created xsi:type="dcterms:W3CDTF">2018-02-25T09:09:03Z</dcterms:created>
  <dcterms:modified xsi:type="dcterms:W3CDTF">2022-06-23T19:00:16Z</dcterms:modified>
</cp:coreProperties>
</file>